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8587-5469-419F-96D3-2C9CBC843D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2880-AB7C-42A3-9319-1CB03BAF1A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8587-5469-419F-96D3-2C9CBC843D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2880-AB7C-42A3-9319-1CB03BAF1A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8587-5469-419F-96D3-2C9CBC843D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2880-AB7C-42A3-9319-1CB03BAF1A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8587-5469-419F-96D3-2C9CBC843D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2880-AB7C-42A3-9319-1CB03BAF1A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8587-5469-419F-96D3-2C9CBC843D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2880-AB7C-42A3-9319-1CB03BAF1A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8587-5469-419F-96D3-2C9CBC843D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2880-AB7C-42A3-9319-1CB03BAF1A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8587-5469-419F-96D3-2C9CBC843D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2880-AB7C-42A3-9319-1CB03BAF1A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8587-5469-419F-96D3-2C9CBC843D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2880-AB7C-42A3-9319-1CB03BAF1A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8587-5469-419F-96D3-2C9CBC843D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2880-AB7C-42A3-9319-1CB03BAF1A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8587-5469-419F-96D3-2C9CBC843D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2880-AB7C-42A3-9319-1CB03BAF1A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8587-5469-419F-96D3-2C9CBC843D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2880-AB7C-42A3-9319-1CB03BAF1A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48587-5469-419F-96D3-2C9CBC843D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2880-AB7C-42A3-9319-1CB03BAF1A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hotodentro.edu.gr/v/item/video/8522/872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hotodentro.edu.gr/v/item/video/8522/87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ebooks.edu.gr/modules/ebook/show.php/DSDIM-E103/440/2920,1156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padlet.com/dimipb/Artistic" TargetMode="External"/><Relationship Id="rId4" Type="http://schemas.openxmlformats.org/officeDocument/2006/relationships/hyperlink" Target="https://www.guinnessworldrecords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v/item/ds/8521/4816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13TLUMw6og0&amp;t=172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m9fq1MbR_I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hyperlink" Target="http://photodentro.edu.gr/v/item/ds/8521/477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gr/" TargetMode="External"/><Relationship Id="rId7" Type="http://schemas.openxmlformats.org/officeDocument/2006/relationships/hyperlink" Target="http://www.youtube.com/" TargetMode="External"/><Relationship Id="rId2" Type="http://schemas.openxmlformats.org/officeDocument/2006/relationships/hyperlink" Target="http://ebooks.edu.gr/modules/ebook/show.php/DSDIM-E103/440/2920,1156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hotodentro.edu.gr/v/item/ds/8521/4816" TargetMode="External"/><Relationship Id="rId5" Type="http://schemas.openxmlformats.org/officeDocument/2006/relationships/hyperlink" Target="https://padlet.com/dashboard" TargetMode="External"/><Relationship Id="rId4" Type="http://schemas.openxmlformats.org/officeDocument/2006/relationships/hyperlink" Target="https://www.guinnessworldrecords.com/records/hall-of-fam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imitra\AppData\Local\Microsoft\Windows\INetCache\IE\810KFFCV\250px-Guinness_Book_of_World_Records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290"/>
            <a:ext cx="2857520" cy="2714644"/>
          </a:xfrm>
          <a:prstGeom prst="rect">
            <a:avLst/>
          </a:prstGeom>
          <a:noFill/>
        </p:spPr>
      </p:pic>
      <p:pic>
        <p:nvPicPr>
          <p:cNvPr id="1028" name="Picture 4" descr="C:\Users\Dimitra\AppData\Local\Microsoft\Windows\INetCache\IE\1434OA2K\imag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0"/>
            <a:ext cx="3186118" cy="3571900"/>
          </a:xfrm>
          <a:prstGeom prst="rect">
            <a:avLst/>
          </a:prstGeom>
          <a:noFill/>
        </p:spPr>
      </p:pic>
      <p:pic>
        <p:nvPicPr>
          <p:cNvPr id="1029" name="Picture 5" descr="C:\Users\Dimitra\AppData\Local\Microsoft\Windows\INetCache\IE\C7WBRIWY\guinnessbook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521127">
            <a:off x="2768688" y="1958459"/>
            <a:ext cx="3477692" cy="3214686"/>
          </a:xfrm>
          <a:prstGeom prst="rect">
            <a:avLst/>
          </a:prstGeom>
          <a:noFill/>
        </p:spPr>
      </p:pic>
      <p:pic>
        <p:nvPicPr>
          <p:cNvPr id="1030" name="Picture 6" descr="C:\Users\Dimitra\AppData\Local\Microsoft\Windows\INetCache\IE\810KFFCV\Ushiku_Daibutsu_Guinness_Book_Provment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857611">
            <a:off x="500034" y="3571876"/>
            <a:ext cx="2620782" cy="2928958"/>
          </a:xfrm>
          <a:prstGeom prst="rect">
            <a:avLst/>
          </a:prstGeom>
          <a:noFill/>
        </p:spPr>
      </p:pic>
      <p:pic>
        <p:nvPicPr>
          <p:cNvPr id="1031" name="Picture 7" descr="C:\Users\Dimitra\AppData\Local\Microsoft\Windows\INetCache\IE\1434OA2K\3152673866_635aafbb2d_z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417308">
            <a:off x="5786446" y="4071942"/>
            <a:ext cx="1962149" cy="24717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Watch a video from the Guinness World of Records website and note down a  title for each of the five world records described .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85786" y="1214422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http://photodentro.edu.gr/v/item/video/8522/872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57224" y="1928802"/>
            <a:ext cx="4071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The tallest woman in the world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714744" y="2428868"/>
            <a:ext cx="371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2. The biggest aircraft pulled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857356" y="3071810"/>
            <a:ext cx="3929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3. The largest palace in the world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3786190"/>
            <a:ext cx="4857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4. The heaviest car balanced on the head 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428992" y="4357694"/>
            <a:ext cx="4899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 </a:t>
            </a:r>
            <a:r>
              <a:rPr lang="en-US" sz="2000" dirty="0" smtClean="0"/>
              <a:t>The</a:t>
            </a:r>
            <a:r>
              <a:rPr lang="en-US" dirty="0" smtClean="0"/>
              <a:t> longest venomous snake in the world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  <p:bldP spid="8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57148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Watch the video again and choose </a:t>
            </a:r>
            <a:r>
              <a:rPr lang="en-US" b="1" dirty="0" smtClean="0"/>
              <a:t>a</a:t>
            </a:r>
            <a:r>
              <a:rPr lang="en-US" dirty="0" smtClean="0"/>
              <a:t>, </a:t>
            </a:r>
            <a:r>
              <a:rPr lang="en-US" b="1" dirty="0" smtClean="0"/>
              <a:t>b</a:t>
            </a:r>
            <a:r>
              <a:rPr lang="en-US" dirty="0" smtClean="0"/>
              <a:t> or </a:t>
            </a:r>
            <a:r>
              <a:rPr lang="en-US" b="1" dirty="0" smtClean="0"/>
              <a:t>c</a:t>
            </a:r>
            <a:r>
              <a:rPr lang="en-US" dirty="0" smtClean="0"/>
              <a:t> to answer the questions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42976" y="1357298"/>
            <a:ext cx="72152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http://photodentro.edu.gr/v/item/video/8522/872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0100" y="2214554"/>
            <a:ext cx="73581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The tallest woman in the world is …….. years old.</a:t>
            </a:r>
          </a:p>
          <a:p>
            <a:pPr marL="342900" indent="-342900"/>
            <a:r>
              <a:rPr lang="en-US" dirty="0" smtClean="0"/>
              <a:t>       a. 36                b. 44               c. 34</a:t>
            </a:r>
          </a:p>
          <a:p>
            <a:pPr marL="342900" indent="-342900">
              <a:buAutoNum type="arabicPeriod" startAt="2"/>
            </a:pPr>
            <a:r>
              <a:rPr lang="en-US" dirty="0" smtClean="0"/>
              <a:t>She is …….cm tall.</a:t>
            </a:r>
          </a:p>
          <a:p>
            <a:pPr marL="342900" indent="-342900"/>
            <a:r>
              <a:rPr lang="en-US" dirty="0" smtClean="0"/>
              <a:t>       a. 2.31             b. 2.63           c. 2.36</a:t>
            </a:r>
          </a:p>
          <a:p>
            <a:pPr marL="342900" indent="-342900">
              <a:buAutoNum type="arabicPeriod" startAt="3"/>
            </a:pPr>
            <a:r>
              <a:rPr lang="en-US" dirty="0" smtClean="0"/>
              <a:t>David Huxley pulled the ……. plane in the world.</a:t>
            </a:r>
          </a:p>
          <a:p>
            <a:pPr marL="342900" indent="-342900"/>
            <a:r>
              <a:rPr lang="en-US" dirty="0" smtClean="0"/>
              <a:t>       a. heaviest      b. oldest        c. lightest</a:t>
            </a:r>
          </a:p>
          <a:p>
            <a:pPr marL="342900" indent="-342900">
              <a:buAutoNum type="arabicPeriod" startAt="4"/>
            </a:pPr>
            <a:r>
              <a:rPr lang="en-US" dirty="0" smtClean="0"/>
              <a:t>The largest palace in the world has ……… rooms.</a:t>
            </a:r>
          </a:p>
          <a:p>
            <a:pPr marL="342900" indent="-342900"/>
            <a:r>
              <a:rPr lang="en-US" dirty="0" smtClean="0"/>
              <a:t>       a. 1877            b. 1788           c. 1988</a:t>
            </a:r>
          </a:p>
          <a:p>
            <a:pPr marL="342900" indent="-342900">
              <a:buAutoNum type="arabicPeriod" startAt="5"/>
            </a:pPr>
            <a:r>
              <a:rPr lang="en-US" dirty="0" smtClean="0"/>
              <a:t>John Evans balanced a ………on his head.</a:t>
            </a:r>
          </a:p>
          <a:p>
            <a:pPr marL="342900" indent="-342900"/>
            <a:r>
              <a:rPr lang="en-US" dirty="0" smtClean="0"/>
              <a:t>       a. motorbike   b. Mini           c. bus</a:t>
            </a:r>
          </a:p>
          <a:p>
            <a:pPr marL="342900" indent="-342900">
              <a:buAutoNum type="arabicPeriod" startAt="6"/>
            </a:pPr>
            <a:r>
              <a:rPr lang="en-US" dirty="0" smtClean="0"/>
              <a:t>The longest snake in the world lives in southeast……..</a:t>
            </a:r>
          </a:p>
          <a:p>
            <a:pPr marL="342900" indent="-342900"/>
            <a:r>
              <a:rPr lang="en-US" dirty="0" smtClean="0"/>
              <a:t>       a. Africa           b. Australia    c. Asia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 rot="16200000">
            <a:off x="3571868" y="2500306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3500430" y="3071810"/>
            <a:ext cx="42862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857224" y="3643314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2214546" y="4214818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2285984" y="4714884"/>
            <a:ext cx="4783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3571868" y="5286388"/>
            <a:ext cx="40690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28662" y="357166"/>
            <a:ext cx="72866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in the text words to match the definitions given below:</a:t>
            </a:r>
          </a:p>
          <a:p>
            <a:r>
              <a:rPr lang="en-US" dirty="0" smtClean="0"/>
              <a:t>§ 1  Someone who entertains people </a:t>
            </a:r>
          </a:p>
          <a:p>
            <a:r>
              <a:rPr lang="en-US" dirty="0" smtClean="0"/>
              <a:t>§ 2  To move something towards yourself </a:t>
            </a:r>
          </a:p>
          <a:p>
            <a:r>
              <a:rPr lang="en-US" dirty="0" smtClean="0"/>
              <a:t>§ 2  To leave your job and stop working because of old age </a:t>
            </a:r>
          </a:p>
          <a:p>
            <a:r>
              <a:rPr lang="en-US" dirty="0" smtClean="0"/>
              <a:t>§ 2 At present, now </a:t>
            </a:r>
          </a:p>
          <a:p>
            <a:r>
              <a:rPr lang="en-US" dirty="0" smtClean="0"/>
              <a:t>§ 3 Home, place of living </a:t>
            </a:r>
          </a:p>
          <a:p>
            <a:r>
              <a:rPr lang="en-US" dirty="0" smtClean="0"/>
              <a:t>§ 4 Kept in a steady position so that it did not fall </a:t>
            </a:r>
          </a:p>
          <a:p>
            <a:r>
              <a:rPr lang="en-US" dirty="0" smtClean="0"/>
              <a:t>§ 5 Poisonous </a:t>
            </a:r>
          </a:p>
          <a:p>
            <a:r>
              <a:rPr lang="en-US" dirty="0" smtClean="0"/>
              <a:t>§ 5 Eat something without chewing it first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00100" y="3105835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http://ebooks.edu.gr/modules/ebook/show.php/DSDIM-E103/440/2920,11567/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5984" y="3643314"/>
            <a:ext cx="4357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Homework Time  1</a:t>
            </a:r>
            <a:endParaRPr lang="en-US" sz="2000" b="1" dirty="0"/>
          </a:p>
        </p:txBody>
      </p:sp>
      <p:pic>
        <p:nvPicPr>
          <p:cNvPr id="1026" name="Picture 2" descr="C:\Users\Dimitra\AppData\Local\Microsoft\Windows\INetCache\IE\1434OA2K\diary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3714752"/>
            <a:ext cx="1037562" cy="1000132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285984" y="4071942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Before our next meeting you will work on some exercises in our </a:t>
            </a:r>
            <a:r>
              <a:rPr lang="en-US" b="1" dirty="0" smtClean="0"/>
              <a:t>e class</a:t>
            </a:r>
            <a:r>
              <a:rPr lang="el-GR" dirty="0" smtClean="0"/>
              <a:t>.</a:t>
            </a:r>
            <a:r>
              <a:rPr lang="en-US" dirty="0" smtClean="0"/>
              <a:t> Click on </a:t>
            </a:r>
            <a:r>
              <a:rPr lang="en-US" b="1" dirty="0" smtClean="0"/>
              <a:t>E Class </a:t>
            </a:r>
            <a:r>
              <a:rPr lang="en-US" dirty="0" smtClean="0"/>
              <a:t>and then on </a:t>
            </a:r>
            <a:r>
              <a:rPr lang="en-US" b="1" dirty="0" smtClean="0"/>
              <a:t>Guinness Book of Records.</a:t>
            </a:r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928662" y="4857760"/>
            <a:ext cx="7715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Do </a:t>
            </a:r>
            <a:r>
              <a:rPr lang="en-US" u="sng" dirty="0" smtClean="0"/>
              <a:t>Ex 1 &amp; Ex 2</a:t>
            </a:r>
            <a:r>
              <a:rPr lang="en-US" dirty="0" smtClean="0"/>
              <a:t> Vocabulary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Internet Research: </a:t>
            </a:r>
            <a:r>
              <a:rPr lang="en-US" dirty="0" smtClean="0"/>
              <a:t>Check </a:t>
            </a:r>
            <a:r>
              <a:rPr lang="en-US" dirty="0" smtClean="0">
                <a:hlinkClick r:id="rId4"/>
              </a:rPr>
              <a:t>here</a:t>
            </a:r>
            <a:r>
              <a:rPr lang="en-US" dirty="0" smtClean="0"/>
              <a:t> and find the two most interesting </a:t>
            </a:r>
          </a:p>
          <a:p>
            <a:r>
              <a:rPr lang="en-US" dirty="0" smtClean="0"/>
              <a:t>  records for you. Write a short paragraph (5-7 lines) to present it </a:t>
            </a:r>
          </a:p>
          <a:p>
            <a:r>
              <a:rPr lang="en-US" dirty="0" smtClean="0"/>
              <a:t>   to your classmates. Post your paragraphs on </a:t>
            </a:r>
            <a:r>
              <a:rPr lang="en-US" dirty="0" smtClean="0">
                <a:hlinkClick r:id="rId5"/>
              </a:rPr>
              <a:t>Padlet</a:t>
            </a:r>
            <a:r>
              <a:rPr lang="en-US" dirty="0" smtClean="0"/>
              <a:t> (Double click </a:t>
            </a:r>
          </a:p>
          <a:p>
            <a:r>
              <a:rPr lang="en-US" dirty="0" smtClean="0"/>
              <a:t>   anywhere on the board to write your post)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71480"/>
            <a:ext cx="7643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Here’s yet another amazing record. Read about the Oasis of the Seas </a:t>
            </a:r>
          </a:p>
          <a:p>
            <a:r>
              <a:rPr lang="en-US" sz="2000" dirty="0" smtClean="0"/>
              <a:t>  and fill in the gaps.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714348" y="1357298"/>
            <a:ext cx="7500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http://photodentro.edu.gr/v/item/ds/8521/4816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2143116"/>
            <a:ext cx="7358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Look at these adjectives: </a:t>
            </a:r>
            <a:r>
              <a:rPr lang="en-US" sz="2000" b="1" dirty="0" smtClean="0"/>
              <a:t>largest, bigger, biggest, latest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 Find examples in the text. What do they mean?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3214686"/>
            <a:ext cx="71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These adjectives compare two or more things /people. Watch the </a:t>
            </a:r>
          </a:p>
          <a:p>
            <a:r>
              <a:rPr lang="en-US" sz="2000" dirty="0" smtClean="0"/>
              <a:t>   following video which describes how we compare in English.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785786" y="4286256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https://www.youtube.com/watch?v=13TLUMw6og0&amp;t=172s</a:t>
            </a:r>
            <a:endParaRPr lang="en-US" dirty="0">
              <a:hlinkClick r:id="rId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hort adjectives: Comparatives and superlatives - online presenta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2918"/>
            <a:ext cx="9072594" cy="48053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571480"/>
            <a:ext cx="7072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Let’s practise what we’ve just learnt!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1071538" y="1071546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https://www.youtube.com/watch?v=pm9fq1MbR_I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2976" y="1643050"/>
            <a:ext cx="6000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http://photodentro.edu.gr/v/item/ds/8521/4774</a:t>
            </a:r>
            <a:endParaRPr lang="en-US" dirty="0"/>
          </a:p>
        </p:txBody>
      </p:sp>
      <p:pic>
        <p:nvPicPr>
          <p:cNvPr id="1025" name="Picture 1" descr="C:\Users\Dimitra\AppData\Local\Microsoft\Windows\INetCache\IE\810KFFCV\diary[1]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5" y="2285992"/>
            <a:ext cx="1071570" cy="92869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488" y="2285992"/>
            <a:ext cx="3643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Homework Time  2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43042" y="3714752"/>
            <a:ext cx="7000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 smtClean="0"/>
              <a:t>Watch the videos on how we form the comparisons of adjectives</a:t>
            </a:r>
          </a:p>
          <a:p>
            <a:r>
              <a:rPr lang="en-US" sz="2000" dirty="0" smtClean="0"/>
              <a:t>   in English and on the irregular adjectives.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Do </a:t>
            </a:r>
            <a:r>
              <a:rPr lang="en-US" sz="2000" u="sng" dirty="0" smtClean="0"/>
              <a:t>Ex 3 </a:t>
            </a:r>
            <a:r>
              <a:rPr lang="en-US" sz="2000" dirty="0" smtClean="0"/>
              <a:t>Grammar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Do </a:t>
            </a:r>
            <a:r>
              <a:rPr lang="en-US" sz="2000" u="sng" dirty="0" smtClean="0"/>
              <a:t>Ex 4: Self Assessment Unit 6</a:t>
            </a:r>
          </a:p>
        </p:txBody>
      </p:sp>
      <p:sp>
        <p:nvSpPr>
          <p:cNvPr id="8" name="Rectangle 7"/>
          <p:cNvSpPr/>
          <p:nvPr/>
        </p:nvSpPr>
        <p:spPr>
          <a:xfrm>
            <a:off x="1643042" y="5072074"/>
            <a:ext cx="628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00166" y="5572140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43042" y="2714620"/>
            <a:ext cx="71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Before our next meeting you will work on some exercises in our </a:t>
            </a:r>
          </a:p>
          <a:p>
            <a:pPr algn="just"/>
            <a:r>
              <a:rPr lang="en-US" sz="2000" b="1" dirty="0" smtClean="0"/>
              <a:t>e class</a:t>
            </a:r>
            <a:r>
              <a:rPr lang="el-GR" sz="2000" dirty="0" smtClean="0"/>
              <a:t>.</a:t>
            </a:r>
            <a:r>
              <a:rPr lang="en-US" sz="2000" dirty="0" smtClean="0"/>
              <a:t> Click on </a:t>
            </a:r>
            <a:r>
              <a:rPr lang="en-US" sz="2000" b="1" dirty="0" smtClean="0"/>
              <a:t>E Class </a:t>
            </a:r>
            <a:r>
              <a:rPr lang="en-US" sz="2000" dirty="0" smtClean="0"/>
              <a:t>and then on </a:t>
            </a:r>
            <a:r>
              <a:rPr lang="en-US" sz="2000" b="1" dirty="0" smtClean="0"/>
              <a:t>Guinness Book of Records</a:t>
            </a:r>
            <a:r>
              <a:rPr lang="en-US" b="1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500042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Sources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2976" y="1214422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http://ebooks.edu.gr/modules/ebook/show.php/DSDIM-E103/440/2920,11567/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0100" y="857232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l-GR" dirty="0" err="1" smtClean="0"/>
              <a:t>Διαδραστικά</a:t>
            </a:r>
            <a:r>
              <a:rPr lang="el-GR" dirty="0" smtClean="0"/>
              <a:t> Σχολικά Βιβλία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71538" y="1928802"/>
            <a:ext cx="68580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Google </a:t>
            </a:r>
            <a:r>
              <a:rPr lang="en-US" dirty="0" smtClean="0">
                <a:hlinkClick r:id="rId3"/>
              </a:rPr>
              <a:t>www.google.gr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smtClean="0"/>
              <a:t>Guinness </a:t>
            </a:r>
            <a:r>
              <a:rPr lang="en-US" dirty="0" smtClean="0"/>
              <a:t>World Records </a:t>
            </a:r>
            <a:r>
              <a:rPr lang="en-US" dirty="0" smtClean="0">
                <a:hlinkClick r:id="rId4"/>
              </a:rPr>
              <a:t>https://www.guinnessworldrecords.com/records/hall-of-fame/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Padlet  </a:t>
            </a:r>
            <a:r>
              <a:rPr lang="en-US" dirty="0" smtClean="0">
                <a:hlinkClick r:id="rId5"/>
              </a:rPr>
              <a:t>https://padlet.com/dashboard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ΦΩΤΟΔΕΝΤΡΟ  </a:t>
            </a:r>
            <a:r>
              <a:rPr lang="en-US" dirty="0" smtClean="0">
                <a:hlinkClick r:id="rId6"/>
              </a:rPr>
              <a:t>http://photodentro.edu.gr/v/item/ds/8521/4816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YouTube </a:t>
            </a:r>
            <a:r>
              <a:rPr lang="en-US" dirty="0" smtClean="0">
                <a:hlinkClick r:id="rId7"/>
              </a:rPr>
              <a:t>www.youtube.com</a:t>
            </a:r>
            <a:r>
              <a:rPr lang="en-US" dirty="0" smtClean="0"/>
              <a:t> </a:t>
            </a:r>
            <a:r>
              <a:rPr lang="el-GR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551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43</cp:revision>
  <dcterms:created xsi:type="dcterms:W3CDTF">2020-05-08T13:42:25Z</dcterms:created>
  <dcterms:modified xsi:type="dcterms:W3CDTF">2020-05-14T16:42:23Z</dcterms:modified>
</cp:coreProperties>
</file>