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74" r:id="rId6"/>
    <p:sldId id="273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47B0-456F-4507-A717-8447587FAB9A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A0A8-BE68-4990-BBC1-E1BB399C8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47B0-456F-4507-A717-8447587FAB9A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A0A8-BE68-4990-BBC1-E1BB399C8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47B0-456F-4507-A717-8447587FAB9A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A0A8-BE68-4990-BBC1-E1BB399C8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47B0-456F-4507-A717-8447587FAB9A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A0A8-BE68-4990-BBC1-E1BB399C8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47B0-456F-4507-A717-8447587FAB9A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A0A8-BE68-4990-BBC1-E1BB399C8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47B0-456F-4507-A717-8447587FAB9A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A0A8-BE68-4990-BBC1-E1BB399C8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47B0-456F-4507-A717-8447587FAB9A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A0A8-BE68-4990-BBC1-E1BB399C8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47B0-456F-4507-A717-8447587FAB9A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A0A8-BE68-4990-BBC1-E1BB399C8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47B0-456F-4507-A717-8447587FAB9A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A0A8-BE68-4990-BBC1-E1BB399C8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47B0-456F-4507-A717-8447587FAB9A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A0A8-BE68-4990-BBC1-E1BB399C8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47B0-456F-4507-A717-8447587FAB9A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A0A8-BE68-4990-BBC1-E1BB399C8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E47B0-456F-4507-A717-8447587FAB9A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0A0A8-BE68-4990-BBC1-E1BB399C8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hotodentro.edu.gr/v/item/ds/8521/670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modules/ebook/show.php/DSDIM-E103/440/2920,11552/" TargetMode="External"/><Relationship Id="rId2" Type="http://schemas.openxmlformats.org/officeDocument/2006/relationships/hyperlink" Target="http://www.readwritethink.org/files/resources/interactives/Printing_Pres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adwritethink.org/files/resources/interactives/Printing_Press/" TargetMode="External"/><Relationship Id="rId3" Type="http://schemas.openxmlformats.org/officeDocument/2006/relationships/hyperlink" Target="https://learnenglishkids.britishcouncil.org/" TargetMode="External"/><Relationship Id="rId7" Type="http://schemas.openxmlformats.org/officeDocument/2006/relationships/hyperlink" Target="http://www.picturequotes.com/" TargetMode="External"/><Relationship Id="rId2" Type="http://schemas.openxmlformats.org/officeDocument/2006/relationships/hyperlink" Target="http://ebooks.edu.gr/modules/ebook/show.php/DSDIM-E103/440/2920,11544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hotodentro.edu.gr/v/item/ds/8521/6702" TargetMode="External"/><Relationship Id="rId5" Type="http://schemas.openxmlformats.org/officeDocument/2006/relationships/hyperlink" Target="https://www.jobcluster.com/" TargetMode="External"/><Relationship Id="rId4" Type="http://schemas.openxmlformats.org/officeDocument/2006/relationships/hyperlink" Target="https://www.google.g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MANNERS  AND  HABITS</a:t>
            </a:r>
            <a:endParaRPr lang="en-US" dirty="0"/>
          </a:p>
        </p:txBody>
      </p:sp>
      <p:pic>
        <p:nvPicPr>
          <p:cNvPr id="5" name="Picture 4" descr="good-manners-open-the-closed-doors-bad-manners-close-the-open-doors-quot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428736"/>
            <a:ext cx="6572296" cy="4857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128586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What does this mean?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1643050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Do you think good manners are important? Why / Why not?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5286388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Can you think of some examples of good / bad manners in Greece?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notation 2020-04-18 1621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572000" y="3429000"/>
            <a:ext cx="3500462" cy="857256"/>
            <a:chOff x="4572000" y="1857364"/>
            <a:chExt cx="3500462" cy="857256"/>
          </a:xfrm>
        </p:grpSpPr>
        <p:sp>
          <p:nvSpPr>
            <p:cNvPr id="6" name="Rectangular Callout 5"/>
            <p:cNvSpPr/>
            <p:nvPr/>
          </p:nvSpPr>
          <p:spPr>
            <a:xfrm rot="5400000">
              <a:off x="5893603" y="535761"/>
              <a:ext cx="857256" cy="3500462"/>
            </a:xfrm>
            <a:prstGeom prst="wedge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29256" y="2071678"/>
              <a:ext cx="1571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Rounded MT Bold" pitchFamily="34" charset="0"/>
                </a:rPr>
                <a:t>Please !</a:t>
              </a:r>
              <a:endPara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14876" y="4786322"/>
            <a:ext cx="3357586" cy="857256"/>
            <a:chOff x="4643438" y="5143512"/>
            <a:chExt cx="3357586" cy="857256"/>
          </a:xfrm>
        </p:grpSpPr>
        <p:sp>
          <p:nvSpPr>
            <p:cNvPr id="9" name="Rectangular Callout 8"/>
            <p:cNvSpPr/>
            <p:nvPr/>
          </p:nvSpPr>
          <p:spPr>
            <a:xfrm rot="5400000">
              <a:off x="5893603" y="3893347"/>
              <a:ext cx="857256" cy="3357586"/>
            </a:xfrm>
            <a:prstGeom prst="wedge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57752" y="5286388"/>
              <a:ext cx="2928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3">
                      <a:lumMod val="75000"/>
                    </a:schemeClr>
                  </a:solidFill>
                  <a:latin typeface="Arial Rounded MT Bold" pitchFamily="34" charset="0"/>
                </a:rPr>
                <a:t>Excuse me !</a:t>
              </a:r>
              <a:endParaRPr lang="en-US" sz="2400" b="1" dirty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43438" y="4071942"/>
            <a:ext cx="3357586" cy="857256"/>
            <a:chOff x="4643438" y="4071942"/>
            <a:chExt cx="3357586" cy="857256"/>
          </a:xfrm>
        </p:grpSpPr>
        <p:sp>
          <p:nvSpPr>
            <p:cNvPr id="8" name="Rectangular Callout 7"/>
            <p:cNvSpPr/>
            <p:nvPr/>
          </p:nvSpPr>
          <p:spPr>
            <a:xfrm rot="5400000">
              <a:off x="5893603" y="2821777"/>
              <a:ext cx="857256" cy="3357586"/>
            </a:xfrm>
            <a:prstGeom prst="wedge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29190" y="4286256"/>
              <a:ext cx="2714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 Rounded MT Bold" pitchFamily="34" charset="0"/>
                </a:rPr>
                <a:t>Thank you !</a:t>
              </a:r>
              <a:endParaRPr lang="en-US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43438" y="2714620"/>
            <a:ext cx="3357586" cy="857256"/>
            <a:chOff x="4714876" y="3071810"/>
            <a:chExt cx="3357586" cy="857256"/>
          </a:xfrm>
        </p:grpSpPr>
        <p:sp>
          <p:nvSpPr>
            <p:cNvPr id="7" name="Rectangular Callout 6"/>
            <p:cNvSpPr/>
            <p:nvPr/>
          </p:nvSpPr>
          <p:spPr>
            <a:xfrm rot="5400000">
              <a:off x="5965041" y="1821645"/>
              <a:ext cx="857256" cy="3357586"/>
            </a:xfrm>
            <a:prstGeom prst="wedge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14942" y="3214686"/>
              <a:ext cx="2714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5">
                      <a:lumMod val="75000"/>
                    </a:schemeClr>
                  </a:solidFill>
                  <a:latin typeface="Arial Rounded MT Bold" pitchFamily="34" charset="0"/>
                </a:rPr>
                <a:t>Respect !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notation 2020-04-18 1620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3910" cy="6858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14876" y="2000240"/>
            <a:ext cx="4000528" cy="1000132"/>
            <a:chOff x="4500562" y="642918"/>
            <a:chExt cx="4000528" cy="1000132"/>
          </a:xfrm>
        </p:grpSpPr>
        <p:sp>
          <p:nvSpPr>
            <p:cNvPr id="3" name="Rectangular Callout 2"/>
            <p:cNvSpPr/>
            <p:nvPr/>
          </p:nvSpPr>
          <p:spPr>
            <a:xfrm rot="5400000">
              <a:off x="6000760" y="-857280"/>
              <a:ext cx="1000132" cy="4000528"/>
            </a:xfrm>
            <a:prstGeom prst="wedge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57752" y="857232"/>
              <a:ext cx="3357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Nice to meet you !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14876" y="3429000"/>
            <a:ext cx="3929090" cy="1071570"/>
            <a:chOff x="4714876" y="3429000"/>
            <a:chExt cx="3929090" cy="1071570"/>
          </a:xfrm>
        </p:grpSpPr>
        <p:sp>
          <p:nvSpPr>
            <p:cNvPr id="5" name="Rectangular Callout 4"/>
            <p:cNvSpPr/>
            <p:nvPr/>
          </p:nvSpPr>
          <p:spPr>
            <a:xfrm rot="5400000">
              <a:off x="6143636" y="2000240"/>
              <a:ext cx="1071570" cy="3929090"/>
            </a:xfrm>
            <a:prstGeom prst="wedge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14942" y="3786190"/>
              <a:ext cx="3071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50000"/>
                    </a:schemeClr>
                  </a:solidFill>
                  <a:latin typeface="Arial Rounded MT Bold" pitchFamily="34" charset="0"/>
                </a:rPr>
                <a:t>I’m sorry !</a:t>
              </a:r>
              <a:endParaRPr lang="en-US" sz="2400" dirty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14876" y="4286256"/>
            <a:ext cx="3929090" cy="928694"/>
            <a:chOff x="4714876" y="4929198"/>
            <a:chExt cx="3929090" cy="928694"/>
          </a:xfrm>
        </p:grpSpPr>
        <p:sp>
          <p:nvSpPr>
            <p:cNvPr id="6" name="Rectangular Callout 5"/>
            <p:cNvSpPr/>
            <p:nvPr/>
          </p:nvSpPr>
          <p:spPr>
            <a:xfrm rot="5400000">
              <a:off x="6215074" y="3429000"/>
              <a:ext cx="928694" cy="3929090"/>
            </a:xfrm>
            <a:prstGeom prst="wedge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14942" y="5143512"/>
              <a:ext cx="3143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>
                      <a:lumMod val="75000"/>
                    </a:schemeClr>
                  </a:solidFill>
                  <a:latin typeface="Arial Rounded MT Bold" pitchFamily="34" charset="0"/>
                </a:rPr>
                <a:t>Are you OK?</a:t>
              </a:r>
              <a:endParaRPr lang="en-US" sz="2400" dirty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3438" y="2714620"/>
            <a:ext cx="3929090" cy="1071570"/>
            <a:chOff x="4643438" y="2071678"/>
            <a:chExt cx="3929090" cy="1071570"/>
          </a:xfrm>
        </p:grpSpPr>
        <p:sp>
          <p:nvSpPr>
            <p:cNvPr id="4" name="Rectangular Callout 3"/>
            <p:cNvSpPr/>
            <p:nvPr/>
          </p:nvSpPr>
          <p:spPr>
            <a:xfrm rot="5400000">
              <a:off x="6072198" y="642918"/>
              <a:ext cx="1071570" cy="3929090"/>
            </a:xfrm>
            <a:prstGeom prst="wedge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00628" y="2214554"/>
              <a:ext cx="30003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Rounded MT Bold" pitchFamily="34" charset="0"/>
                </a:rPr>
                <a:t>I’m sorry. I didn’t hear you!</a:t>
              </a:r>
              <a:endPara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CUSTOMS AROUND THE WORLD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hlinkClick r:id="rId2"/>
              </a:rPr>
              <a:t>http://photodentro.edu.gr/v/item/ds/8521/6702</a:t>
            </a:r>
            <a:endParaRPr lang="en-US" sz="2800" dirty="0" smtClean="0"/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Do any of the above rules of good manners apply to Greece as well?</a:t>
            </a:r>
          </a:p>
          <a:p>
            <a:pPr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PROJECT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What would you advise a foreigner visiting your country who wants to show good manners? Prepare a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DOs and DON’Ts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list. Find or draw relevant pictures and prepare a poster on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Rules of Good Manners in Greece.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(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You can create your poster on line here: </a:t>
            </a:r>
            <a:r>
              <a:rPr lang="en-US" sz="1800" dirty="0" smtClean="0">
                <a:hlinkClick r:id="rId2"/>
              </a:rPr>
              <a:t>http://www.readwritethink.org/files/resources/interactives/Printing_Press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)</a:t>
            </a:r>
          </a:p>
          <a:p>
            <a:pPr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Here’s another example of what your text could be like. What are the rules of good manners in France. To find out choose the right word to complete the following text.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4857760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http://ebooks.edu.gr/modules/ebook/show.php/DSDIM-E103/440/2920,11552/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sics and Importance of Good Manners and Etiquettes | JobCluste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571480"/>
            <a:ext cx="764386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SOURCES</a:t>
            </a:r>
          </a:p>
          <a:p>
            <a:endParaRPr lang="en-US" dirty="0" smtClean="0"/>
          </a:p>
          <a:p>
            <a:r>
              <a:rPr lang="el-GR" dirty="0" smtClean="0"/>
              <a:t>ΔΙΑΔΡΑΣΤΙΚΑ ΣΧΟΛΙΚΑ ΒΙΒΛΙΑ</a:t>
            </a:r>
            <a:r>
              <a:rPr lang="en-US" dirty="0" smtClean="0"/>
              <a:t>   </a:t>
            </a:r>
            <a:r>
              <a:rPr lang="en-US" dirty="0" smtClean="0">
                <a:hlinkClick r:id="rId2"/>
              </a:rPr>
              <a:t>http://ebooks.edu.gr/modules/ebook/show.php/DSDIM-E103/440/2920,11544/</a:t>
            </a:r>
            <a:endParaRPr lang="el-GR" dirty="0" smtClean="0"/>
          </a:p>
          <a:p>
            <a:endParaRPr lang="en-US" dirty="0" smtClean="0"/>
          </a:p>
          <a:p>
            <a:r>
              <a:rPr lang="en-US" dirty="0" smtClean="0"/>
              <a:t>British Council   </a:t>
            </a:r>
            <a:r>
              <a:rPr lang="en-US" dirty="0" smtClean="0">
                <a:hlinkClick r:id="rId3"/>
              </a:rPr>
              <a:t>https://learnenglishkids.britishcouncil.org/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GOOGLE   </a:t>
            </a:r>
            <a:r>
              <a:rPr lang="en-US" dirty="0" smtClean="0">
                <a:hlinkClick r:id="rId4"/>
              </a:rPr>
              <a:t>https://www.google.gr/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JOBCLUSTER  </a:t>
            </a:r>
            <a:r>
              <a:rPr lang="en-US" dirty="0" smtClean="0">
                <a:hlinkClick r:id="rId5"/>
              </a:rPr>
              <a:t>https://www.jobcluster.com/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Photodentro</a:t>
            </a:r>
            <a:r>
              <a:rPr lang="en-US" dirty="0" smtClean="0"/>
              <a:t> - </a:t>
            </a:r>
            <a:r>
              <a:rPr lang="el-GR" dirty="0" err="1" smtClean="0"/>
              <a:t>Φωτόδεντρο</a:t>
            </a:r>
            <a:r>
              <a:rPr lang="en-US" dirty="0" smtClean="0"/>
              <a:t>   </a:t>
            </a:r>
            <a:r>
              <a:rPr lang="en-US" dirty="0" smtClean="0">
                <a:hlinkClick r:id="rId6"/>
              </a:rPr>
              <a:t>http://photodentro.edu.gr/v/item/ds/8521/6702</a:t>
            </a:r>
            <a:endParaRPr lang="el-GR" dirty="0" smtClean="0"/>
          </a:p>
          <a:p>
            <a:endParaRPr lang="el-GR" dirty="0" smtClean="0"/>
          </a:p>
          <a:p>
            <a:r>
              <a:rPr lang="en-US" dirty="0" smtClean="0"/>
              <a:t>PICTUREQUOTES   </a:t>
            </a:r>
            <a:r>
              <a:rPr lang="en-US" dirty="0" smtClean="0">
                <a:hlinkClick r:id="rId7"/>
              </a:rPr>
              <a:t>http://www.picturequotes.com/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READWRITETHINK  ‘Printing Press’ </a:t>
            </a:r>
            <a:r>
              <a:rPr lang="en-US" dirty="0" smtClean="0">
                <a:hlinkClick r:id="rId8"/>
              </a:rPr>
              <a:t>http://www.readwritethink.org/files/resources/interactives/Printing_Press/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225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MANNERS  AND  HABITS</vt:lpstr>
      <vt:lpstr>Slide 2</vt:lpstr>
      <vt:lpstr>Slide 3</vt:lpstr>
      <vt:lpstr>CUSTOMS AROUND THE WORLD</vt:lpstr>
      <vt:lpstr>PROJECT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MANNERS  AND  HABITS</dc:title>
  <dc:creator>Windows User</dc:creator>
  <cp:lastModifiedBy>Windows User</cp:lastModifiedBy>
  <cp:revision>33</cp:revision>
  <dcterms:created xsi:type="dcterms:W3CDTF">2020-04-18T11:04:45Z</dcterms:created>
  <dcterms:modified xsi:type="dcterms:W3CDTF">2020-04-28T12:00:22Z</dcterms:modified>
</cp:coreProperties>
</file>