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49B53-C5DC-4294-A24F-7F3F8CE85F7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1026E-2165-428A-92F9-9969D2928F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0298" y="714356"/>
            <a:ext cx="3877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latin typeface="Algerian" pitchFamily="82" charset="0"/>
              </a:rPr>
              <a:t>Γ</a:t>
            </a:r>
            <a:r>
              <a:rPr lang="el-GR" sz="2800" dirty="0" smtClean="0">
                <a:latin typeface="Algerian" pitchFamily="82" charset="0"/>
              </a:rPr>
              <a:t>1</a:t>
            </a:r>
            <a:r>
              <a:rPr lang="en-US" sz="2800" dirty="0" smtClean="0">
                <a:latin typeface="Algerian" pitchFamily="82" charset="0"/>
              </a:rPr>
              <a:t> - face &amp; feelings</a:t>
            </a:r>
            <a:endParaRPr lang="en-US" sz="2800" dirty="0">
              <a:latin typeface="Algerian" pitchFamily="82" charset="0"/>
            </a:endParaRPr>
          </a:p>
        </p:txBody>
      </p:sp>
      <p:pic>
        <p:nvPicPr>
          <p:cNvPr id="5" name="Picture 4" descr="emoji-emoticons-set-face-expression-feelings-collection_53876-63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214422"/>
            <a:ext cx="6838977" cy="51911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imitra\AppData\Local\Microsoft\Windows\INetCache\IE\N13C86DB\Girls-brown-eyes-open-Dreamstime-52973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214422"/>
            <a:ext cx="2071702" cy="85725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71538" y="64291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With my……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7620" y="64291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 can ……..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Dimitra\AppData\Local\Microsoft\Windows\INetCache\IE\DNVCEVW6\rainbow-1457552915aZY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1214422"/>
            <a:ext cx="2643206" cy="857256"/>
          </a:xfrm>
          <a:prstGeom prst="rect">
            <a:avLst/>
          </a:prstGeom>
          <a:noFill/>
        </p:spPr>
      </p:pic>
      <p:pic>
        <p:nvPicPr>
          <p:cNvPr id="21" name="Picture 20" descr="see he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43240" y="1000108"/>
            <a:ext cx="2214578" cy="2500330"/>
          </a:xfrm>
          <a:prstGeom prst="rect">
            <a:avLst/>
          </a:prstGeom>
        </p:spPr>
      </p:pic>
      <p:pic>
        <p:nvPicPr>
          <p:cNvPr id="22" name="Picture 21" descr="ear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2143116"/>
            <a:ext cx="2333623" cy="1357322"/>
          </a:xfrm>
          <a:prstGeom prst="rect">
            <a:avLst/>
          </a:prstGeom>
        </p:spPr>
      </p:pic>
      <p:pic>
        <p:nvPicPr>
          <p:cNvPr id="1040" name="Picture 16" descr="C:\Users\Dimitra\AppData\Local\Microsoft\Windows\INetCache\IE\3NO4PF5J\6723676829_fb8ed6de17_b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26" y="2285992"/>
            <a:ext cx="2000232" cy="1071570"/>
          </a:xfrm>
          <a:prstGeom prst="rect">
            <a:avLst/>
          </a:prstGeom>
          <a:noFill/>
        </p:spPr>
      </p:pic>
      <p:pic>
        <p:nvPicPr>
          <p:cNvPr id="1041" name="Picture 17" descr="C:\Users\Dimitra\AppData\Local\Microsoft\Windows\INetCache\IE\3NO4PF5J\nose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10" y="3714752"/>
            <a:ext cx="2143139" cy="1428760"/>
          </a:xfrm>
          <a:prstGeom prst="rect">
            <a:avLst/>
          </a:prstGeom>
          <a:noFill/>
        </p:spPr>
      </p:pic>
      <p:grpSp>
        <p:nvGrpSpPr>
          <p:cNvPr id="30" name="Group 29"/>
          <p:cNvGrpSpPr/>
          <p:nvPr/>
        </p:nvGrpSpPr>
        <p:grpSpPr>
          <a:xfrm>
            <a:off x="3357554" y="3714752"/>
            <a:ext cx="1857388" cy="1285884"/>
            <a:chOff x="3214678" y="3643314"/>
            <a:chExt cx="1857388" cy="1285884"/>
          </a:xfrm>
        </p:grpSpPr>
        <p:pic>
          <p:nvPicPr>
            <p:cNvPr id="26" name="Picture 25" descr="smell2-1585934417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14678" y="3643314"/>
              <a:ext cx="1857388" cy="1285884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4214810" y="3714752"/>
              <a:ext cx="785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Smell</a:t>
              </a:r>
              <a:endParaRPr lang="en-U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43" name="Picture 19" descr="C:\Users\Dimitra\AppData\Local\Microsoft\Windows\INetCache\IE\NTVZW4QI\tulips_flower_holland-1217582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00826" y="3714752"/>
            <a:ext cx="1571636" cy="1214446"/>
          </a:xfrm>
          <a:prstGeom prst="rect">
            <a:avLst/>
          </a:prstGeom>
          <a:noFill/>
        </p:spPr>
      </p:pic>
      <p:pic>
        <p:nvPicPr>
          <p:cNvPr id="1044" name="Picture 20" descr="C:\Users\Dimitra\AppData\Local\Microsoft\Windows\INetCache\IE\NTVZW4QI\mouth_smile_PNG25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34" y="5214950"/>
            <a:ext cx="2224086" cy="1357322"/>
          </a:xfrm>
          <a:prstGeom prst="rect">
            <a:avLst/>
          </a:prstGeom>
          <a:noFill/>
        </p:spPr>
      </p:pic>
      <p:pic>
        <p:nvPicPr>
          <p:cNvPr id="1045" name="Picture 21" descr="C:\Users\Dimitra\AppData\Local\Microsoft\Windows\INetCache\IE\N13C86DB\The_Taste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14678" y="5357826"/>
            <a:ext cx="2147888" cy="1143008"/>
          </a:xfrm>
          <a:prstGeom prst="rect">
            <a:avLst/>
          </a:prstGeom>
          <a:noFill/>
        </p:spPr>
      </p:pic>
      <p:pic>
        <p:nvPicPr>
          <p:cNvPr id="1046" name="Picture 22" descr="C:\Users\Dimitra\AppData\Local\Microsoft\Windows\INetCache\IE\3NO4PF5J\darkchocolatesquares[1]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00760" y="5429264"/>
            <a:ext cx="2254240" cy="114300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5</cp:revision>
  <dcterms:created xsi:type="dcterms:W3CDTF">2021-02-14T15:22:10Z</dcterms:created>
  <dcterms:modified xsi:type="dcterms:W3CDTF">2021-02-14T16:00:48Z</dcterms:modified>
</cp:coreProperties>
</file>