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81" autoAdjust="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FC65-F7AE-43C8-84DA-04463C92A1F4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951CC-F205-47FB-9B11-AC38A2607F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FC65-F7AE-43C8-84DA-04463C92A1F4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951CC-F205-47FB-9B11-AC38A2607F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FC65-F7AE-43C8-84DA-04463C92A1F4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951CC-F205-47FB-9B11-AC38A2607F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FC65-F7AE-43C8-84DA-04463C92A1F4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951CC-F205-47FB-9B11-AC38A2607F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FC65-F7AE-43C8-84DA-04463C92A1F4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951CC-F205-47FB-9B11-AC38A2607F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FC65-F7AE-43C8-84DA-04463C92A1F4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951CC-F205-47FB-9B11-AC38A2607F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FC65-F7AE-43C8-84DA-04463C92A1F4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951CC-F205-47FB-9B11-AC38A2607F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FC65-F7AE-43C8-84DA-04463C92A1F4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951CC-F205-47FB-9B11-AC38A2607F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FC65-F7AE-43C8-84DA-04463C92A1F4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951CC-F205-47FB-9B11-AC38A2607F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FC65-F7AE-43C8-84DA-04463C92A1F4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951CC-F205-47FB-9B11-AC38A2607F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FC65-F7AE-43C8-84DA-04463C92A1F4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951CC-F205-47FB-9B11-AC38A2607F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7FC65-F7AE-43C8-84DA-04463C92A1F4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951CC-F205-47FB-9B11-AC38A2607F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gif"/><Relationship Id="rId4" Type="http://schemas.openxmlformats.org/officeDocument/2006/relationships/image" Target="../media/image4.png"/><Relationship Id="rId9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3.jpeg"/><Relationship Id="rId3" Type="http://schemas.openxmlformats.org/officeDocument/2006/relationships/image" Target="../media/image10.gif"/><Relationship Id="rId7" Type="http://schemas.openxmlformats.org/officeDocument/2006/relationships/image" Target="../media/image8.jpeg"/><Relationship Id="rId12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1.png"/><Relationship Id="rId5" Type="http://schemas.openxmlformats.org/officeDocument/2006/relationships/image" Target="../media/image9.gif"/><Relationship Id="rId10" Type="http://schemas.openxmlformats.org/officeDocument/2006/relationships/image" Target="../media/image6.jpe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thess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5892" y="0"/>
            <a:ext cx="629221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airesni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1" y="-24"/>
            <a:ext cx="9141039" cy="6858000"/>
          </a:xfrm>
          <a:prstGeom prst="rect">
            <a:avLst/>
          </a:prstGeom>
        </p:spPr>
      </p:pic>
      <p:pic>
        <p:nvPicPr>
          <p:cNvPr id="6" name="Picture 5" descr="short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4500570"/>
            <a:ext cx="1285884" cy="1428760"/>
          </a:xfrm>
          <a:prstGeom prst="rect">
            <a:avLst/>
          </a:prstGeom>
        </p:spPr>
      </p:pic>
      <p:pic>
        <p:nvPicPr>
          <p:cNvPr id="7" name="Picture 6" descr="boot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58082" y="285728"/>
            <a:ext cx="1519235" cy="1143008"/>
          </a:xfrm>
          <a:prstGeom prst="rect">
            <a:avLst/>
          </a:prstGeom>
        </p:spPr>
      </p:pic>
      <p:pic>
        <p:nvPicPr>
          <p:cNvPr id="8" name="Picture 7" descr="jean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43834" y="1714488"/>
            <a:ext cx="1019169" cy="1357322"/>
          </a:xfrm>
          <a:prstGeom prst="rect">
            <a:avLst/>
          </a:prstGeom>
        </p:spPr>
      </p:pic>
      <p:pic>
        <p:nvPicPr>
          <p:cNvPr id="9" name="Picture 8" descr="clothes-tshir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11705" y="3143248"/>
            <a:ext cx="1432295" cy="1143008"/>
          </a:xfrm>
          <a:prstGeom prst="rect">
            <a:avLst/>
          </a:prstGeom>
        </p:spPr>
      </p:pic>
      <p:pic>
        <p:nvPicPr>
          <p:cNvPr id="10" name="Picture 9" descr="flip-flops_C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57884" y="4714884"/>
            <a:ext cx="1643064" cy="1643088"/>
          </a:xfrm>
          <a:prstGeom prst="rect">
            <a:avLst/>
          </a:prstGeom>
        </p:spPr>
      </p:pic>
      <p:pic>
        <p:nvPicPr>
          <p:cNvPr id="11" name="Picture 10" descr="ha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7158" y="5214950"/>
            <a:ext cx="1357322" cy="1071570"/>
          </a:xfrm>
          <a:prstGeom prst="rect">
            <a:avLst/>
          </a:prstGeom>
        </p:spPr>
      </p:pic>
      <p:pic>
        <p:nvPicPr>
          <p:cNvPr id="12" name="Picture 11" descr="woollie hat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2844" y="3643314"/>
            <a:ext cx="1643074" cy="1285884"/>
          </a:xfrm>
          <a:prstGeom prst="rect">
            <a:avLst/>
          </a:prstGeom>
        </p:spPr>
      </p:pic>
      <p:pic>
        <p:nvPicPr>
          <p:cNvPr id="13" name="Picture 12" descr="Clothes-jumper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7158" y="214290"/>
            <a:ext cx="1381124" cy="1357322"/>
          </a:xfrm>
          <a:prstGeom prst="rect">
            <a:avLst/>
          </a:prstGeom>
        </p:spPr>
      </p:pic>
      <p:pic>
        <p:nvPicPr>
          <p:cNvPr id="14" name="Picture 13" descr="scarf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643042" y="214290"/>
            <a:ext cx="1285884" cy="1285884"/>
          </a:xfrm>
          <a:prstGeom prst="rect">
            <a:avLst/>
          </a:prstGeom>
        </p:spPr>
      </p:pic>
      <p:pic>
        <p:nvPicPr>
          <p:cNvPr id="16" name="Picture 15" descr="jacket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857884" y="3071810"/>
            <a:ext cx="1457323" cy="1643074"/>
          </a:xfrm>
          <a:prstGeom prst="rect">
            <a:avLst/>
          </a:prstGeom>
        </p:spPr>
      </p:pic>
      <p:pic>
        <p:nvPicPr>
          <p:cNvPr id="18" name="Picture 17" descr="socks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28596" y="2071678"/>
            <a:ext cx="1143008" cy="1182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rrysni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8863" cy="6858000"/>
          </a:xfrm>
          <a:prstGeom prst="rect">
            <a:avLst/>
          </a:prstGeom>
        </p:spPr>
      </p:pic>
      <p:pic>
        <p:nvPicPr>
          <p:cNvPr id="4" name="Picture 3" descr="Clothes-jump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500438"/>
            <a:ext cx="1381124" cy="1357322"/>
          </a:xfrm>
          <a:prstGeom prst="rect">
            <a:avLst/>
          </a:prstGeom>
        </p:spPr>
      </p:pic>
      <p:pic>
        <p:nvPicPr>
          <p:cNvPr id="5" name="Picture 4" descr="short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5" y="2000240"/>
            <a:ext cx="1214446" cy="1285884"/>
          </a:xfrm>
          <a:prstGeom prst="rect">
            <a:avLst/>
          </a:prstGeom>
        </p:spPr>
      </p:pic>
      <p:pic>
        <p:nvPicPr>
          <p:cNvPr id="6" name="Picture 5" descr="woollie hat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714356"/>
            <a:ext cx="1214446" cy="1071570"/>
          </a:xfrm>
          <a:prstGeom prst="rect">
            <a:avLst/>
          </a:prstGeom>
        </p:spPr>
      </p:pic>
      <p:pic>
        <p:nvPicPr>
          <p:cNvPr id="7" name="Picture 6" descr="boot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28794" y="357166"/>
            <a:ext cx="1519235" cy="1143008"/>
          </a:xfrm>
          <a:prstGeom prst="rect">
            <a:avLst/>
          </a:prstGeom>
        </p:spPr>
      </p:pic>
      <p:pic>
        <p:nvPicPr>
          <p:cNvPr id="8" name="Picture 7" descr="ha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44" y="5214950"/>
            <a:ext cx="1357322" cy="1071570"/>
          </a:xfrm>
          <a:prstGeom prst="rect">
            <a:avLst/>
          </a:prstGeom>
        </p:spPr>
      </p:pic>
      <p:pic>
        <p:nvPicPr>
          <p:cNvPr id="9" name="Picture 8" descr="jean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86578" y="4429132"/>
            <a:ext cx="1019169" cy="1357322"/>
          </a:xfrm>
          <a:prstGeom prst="rect">
            <a:avLst/>
          </a:prstGeom>
        </p:spPr>
      </p:pic>
      <p:pic>
        <p:nvPicPr>
          <p:cNvPr id="10" name="Picture 9" descr="jacke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00694" y="0"/>
            <a:ext cx="1457323" cy="1643074"/>
          </a:xfrm>
          <a:prstGeom prst="rect">
            <a:avLst/>
          </a:prstGeom>
        </p:spPr>
      </p:pic>
      <p:pic>
        <p:nvPicPr>
          <p:cNvPr id="11" name="Picture 10" descr="clothes-tshirt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86710" y="3000372"/>
            <a:ext cx="1357290" cy="1143008"/>
          </a:xfrm>
          <a:prstGeom prst="rect">
            <a:avLst/>
          </a:prstGeom>
        </p:spPr>
      </p:pic>
      <p:pic>
        <p:nvPicPr>
          <p:cNvPr id="12" name="Picture 11" descr="scarf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00958" y="357166"/>
            <a:ext cx="1285884" cy="1285884"/>
          </a:xfrm>
          <a:prstGeom prst="rect">
            <a:avLst/>
          </a:prstGeom>
        </p:spPr>
      </p:pic>
      <p:pic>
        <p:nvPicPr>
          <p:cNvPr id="13" name="Picture 12" descr="flip-flops_CT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001024" y="4429132"/>
            <a:ext cx="1142976" cy="1285884"/>
          </a:xfrm>
          <a:prstGeom prst="rect">
            <a:avLst/>
          </a:prstGeom>
        </p:spPr>
      </p:pic>
      <p:pic>
        <p:nvPicPr>
          <p:cNvPr id="14" name="Picture 13" descr="socks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572396" y="1643050"/>
            <a:ext cx="1414068" cy="1285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mosni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0270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mosni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02704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71670" y="428604"/>
            <a:ext cx="1214446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2</a:t>
            </a:r>
            <a:endParaRPr lang="en-US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868" y="357166"/>
            <a:ext cx="1214446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3</a:t>
            </a:r>
            <a:endParaRPr lang="en-US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43504" y="357166"/>
            <a:ext cx="1214446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4</a:t>
            </a:r>
            <a:endParaRPr lang="en-US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43768" y="214290"/>
            <a:ext cx="1214446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5</a:t>
            </a:r>
            <a:endParaRPr lang="en-US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7158" y="2071678"/>
            <a:ext cx="1214446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itchFamily="34" charset="0"/>
              </a:rPr>
              <a:t>6</a:t>
            </a:r>
          </a:p>
        </p:txBody>
      </p:sp>
      <p:sp>
        <p:nvSpPr>
          <p:cNvPr id="9" name="Rectangle 8"/>
          <p:cNvSpPr/>
          <p:nvPr/>
        </p:nvSpPr>
        <p:spPr>
          <a:xfrm>
            <a:off x="1785918" y="1857364"/>
            <a:ext cx="1214446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7</a:t>
            </a:r>
            <a:endParaRPr lang="en-US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00430" y="1714488"/>
            <a:ext cx="1285884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8</a:t>
            </a:r>
            <a:endParaRPr lang="en-US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57818" y="1857364"/>
            <a:ext cx="1357322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9</a:t>
            </a:r>
            <a:endParaRPr lang="en-US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58082" y="1785926"/>
            <a:ext cx="1214446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10</a:t>
            </a:r>
            <a:endParaRPr lang="en-US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8596" y="3714752"/>
            <a:ext cx="1285884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11</a:t>
            </a:r>
            <a:endParaRPr lang="en-US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14546" y="3429000"/>
            <a:ext cx="1357322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12</a:t>
            </a:r>
            <a:endParaRPr lang="en-US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71934" y="3357562"/>
            <a:ext cx="1214446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13</a:t>
            </a:r>
            <a:endParaRPr lang="en-US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43570" y="3357562"/>
            <a:ext cx="1214446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14</a:t>
            </a:r>
            <a:endParaRPr lang="en-US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72330" y="3429000"/>
            <a:ext cx="1214446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15</a:t>
            </a:r>
            <a:endParaRPr lang="en-US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7158" y="5072074"/>
            <a:ext cx="1214446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16</a:t>
            </a:r>
            <a:endParaRPr lang="en-US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43108" y="5143512"/>
            <a:ext cx="1214446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17</a:t>
            </a:r>
            <a:endParaRPr lang="en-US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14744" y="4857760"/>
            <a:ext cx="1500198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18</a:t>
            </a:r>
            <a:endParaRPr lang="en-US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29256" y="5072074"/>
            <a:ext cx="1214446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19</a:t>
            </a:r>
            <a:endParaRPr lang="en-US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15206" y="4929198"/>
            <a:ext cx="1285884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20</a:t>
            </a:r>
            <a:endParaRPr lang="en-US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1472" y="357166"/>
            <a:ext cx="914400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1</a:t>
            </a:r>
            <a:endParaRPr lang="en-US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20</Words>
  <Application>Microsoft Office PowerPoint</Application>
  <PresentationFormat>On-screen Show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18</cp:revision>
  <dcterms:created xsi:type="dcterms:W3CDTF">2021-03-17T14:24:02Z</dcterms:created>
  <dcterms:modified xsi:type="dcterms:W3CDTF">2021-03-18T15:28:14Z</dcterms:modified>
</cp:coreProperties>
</file>