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4BD3-45A4-4702-84F6-4AC847B79222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2CD-5E7C-4A33-A533-0EFF2C408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4BD3-45A4-4702-84F6-4AC847B79222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2CD-5E7C-4A33-A533-0EFF2C408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4BD3-45A4-4702-84F6-4AC847B79222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2CD-5E7C-4A33-A533-0EFF2C408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4BD3-45A4-4702-84F6-4AC847B79222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2CD-5E7C-4A33-A533-0EFF2C408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4BD3-45A4-4702-84F6-4AC847B79222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2CD-5E7C-4A33-A533-0EFF2C408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4BD3-45A4-4702-84F6-4AC847B79222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2CD-5E7C-4A33-A533-0EFF2C408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4BD3-45A4-4702-84F6-4AC847B79222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2CD-5E7C-4A33-A533-0EFF2C408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4BD3-45A4-4702-84F6-4AC847B79222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2CD-5E7C-4A33-A533-0EFF2C408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4BD3-45A4-4702-84F6-4AC847B79222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2CD-5E7C-4A33-A533-0EFF2C408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4BD3-45A4-4702-84F6-4AC847B79222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2CD-5E7C-4A33-A533-0EFF2C408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4BD3-45A4-4702-84F6-4AC847B79222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2CD-5E7C-4A33-A533-0EFF2C408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A4BD3-45A4-4702-84F6-4AC847B79222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B42CD-5E7C-4A33-A533-0EFF2C408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_P2ZRTC_A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6Gb5vO246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Γ06_C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House">
            <a:hlinkClick r:id="" action="ppaction://media"/>
          </p:cNvPr>
          <p:cNvPicPr>
            <a:picLocks noRot="1" noChangeAspect="1"/>
          </p:cNvPicPr>
          <p:nvPr>
            <a:wavAudioFile r:embed="rId1" name="House"/>
          </p:nvPr>
        </p:nvPicPr>
        <p:blipFill>
          <a:blip r:embed="rId4" cstate="print"/>
          <a:stretch>
            <a:fillRect/>
          </a:stretch>
        </p:blipFill>
        <p:spPr>
          <a:xfrm>
            <a:off x="928662" y="38576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Γ06_C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462"/>
            <a:ext cx="9286908" cy="6929462"/>
          </a:xfrm>
          <a:prstGeom prst="rect">
            <a:avLst/>
          </a:prstGeom>
        </p:spPr>
      </p:pic>
      <p:pic>
        <p:nvPicPr>
          <p:cNvPr id="5" name="Picture 4" descr="chimn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485818">
            <a:off x="7497185" y="5528191"/>
            <a:ext cx="1771897" cy="619211"/>
          </a:xfrm>
          <a:prstGeom prst="rect">
            <a:avLst/>
          </a:prstGeom>
        </p:spPr>
      </p:pic>
      <p:pic>
        <p:nvPicPr>
          <p:cNvPr id="6" name="Picture 5" descr="do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5000636"/>
            <a:ext cx="933580" cy="1714739"/>
          </a:xfrm>
          <a:prstGeom prst="rect">
            <a:avLst/>
          </a:prstGeom>
        </p:spPr>
      </p:pic>
      <p:pic>
        <p:nvPicPr>
          <p:cNvPr id="7" name="Picture 6" descr="wind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3714752"/>
            <a:ext cx="838317" cy="1057423"/>
          </a:xfrm>
          <a:prstGeom prst="rect">
            <a:avLst/>
          </a:prstGeom>
        </p:spPr>
      </p:pic>
      <p:pic>
        <p:nvPicPr>
          <p:cNvPr id="8" name="Picture 7" descr="wind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714752"/>
            <a:ext cx="838317" cy="1057423"/>
          </a:xfrm>
          <a:prstGeom prst="rect">
            <a:avLst/>
          </a:prstGeom>
        </p:spPr>
      </p:pic>
      <p:pic>
        <p:nvPicPr>
          <p:cNvPr id="9" name="Picture 8" descr="bik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234537">
            <a:off x="5917896" y="2161382"/>
            <a:ext cx="1352739" cy="1981477"/>
          </a:xfrm>
          <a:prstGeom prst="rect">
            <a:avLst/>
          </a:prstGeom>
        </p:spPr>
      </p:pic>
      <p:pic>
        <p:nvPicPr>
          <p:cNvPr id="10" name="Picture 9" descr="tre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156943">
            <a:off x="6631430" y="389043"/>
            <a:ext cx="1960883" cy="1634070"/>
          </a:xfrm>
          <a:prstGeom prst="rect">
            <a:avLst/>
          </a:prstGeom>
        </p:spPr>
      </p:pic>
      <p:pic>
        <p:nvPicPr>
          <p:cNvPr id="15" name="Picture 14" descr="tre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156943">
            <a:off x="6984652" y="200910"/>
            <a:ext cx="1901341" cy="1584451"/>
          </a:xfrm>
          <a:prstGeom prst="rect">
            <a:avLst/>
          </a:prstGeom>
        </p:spPr>
      </p:pic>
      <p:pic>
        <p:nvPicPr>
          <p:cNvPr id="16" name="Picture 15" descr="tre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156943">
            <a:off x="6274239" y="389043"/>
            <a:ext cx="1960883" cy="1634070"/>
          </a:xfrm>
          <a:prstGeom prst="rect">
            <a:avLst/>
          </a:prstGeom>
        </p:spPr>
      </p:pic>
      <p:pic>
        <p:nvPicPr>
          <p:cNvPr id="17" name="Picture 16" descr="tre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156943">
            <a:off x="5845612" y="531895"/>
            <a:ext cx="1960883" cy="1634070"/>
          </a:xfrm>
          <a:prstGeom prst="rect">
            <a:avLst/>
          </a:prstGeom>
        </p:spPr>
      </p:pic>
      <p:pic>
        <p:nvPicPr>
          <p:cNvPr id="18" name="Picture 17" descr="snip doorma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86182" y="3929066"/>
            <a:ext cx="4324954" cy="1505160"/>
          </a:xfrm>
          <a:prstGeom prst="rect">
            <a:avLst/>
          </a:prstGeom>
        </p:spPr>
      </p:pic>
      <p:pic>
        <p:nvPicPr>
          <p:cNvPr id="19" name="Picture 18" descr="flower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455180">
            <a:off x="5522465" y="5718601"/>
            <a:ext cx="866896" cy="1066949"/>
          </a:xfrm>
          <a:prstGeom prst="rect">
            <a:avLst/>
          </a:prstGeom>
        </p:spPr>
      </p:pic>
      <p:pic>
        <p:nvPicPr>
          <p:cNvPr id="20" name="Picture 19" descr="flower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455180">
            <a:off x="5522465" y="5644590"/>
            <a:ext cx="866896" cy="1066949"/>
          </a:xfrm>
          <a:prstGeom prst="rect">
            <a:avLst/>
          </a:prstGeom>
        </p:spPr>
      </p:pic>
      <p:pic>
        <p:nvPicPr>
          <p:cNvPr id="21" name="Picture 20" descr="flower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455180">
            <a:off x="5451028" y="5718602"/>
            <a:ext cx="866896" cy="1066949"/>
          </a:xfrm>
          <a:prstGeom prst="rect">
            <a:avLst/>
          </a:prstGeom>
        </p:spPr>
      </p:pic>
      <p:pic>
        <p:nvPicPr>
          <p:cNvPr id="22" name="Picture 21" descr="flower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455180">
            <a:off x="5593903" y="5573152"/>
            <a:ext cx="866896" cy="1066949"/>
          </a:xfrm>
          <a:prstGeom prst="rect">
            <a:avLst/>
          </a:prstGeom>
        </p:spPr>
      </p:pic>
      <p:pic>
        <p:nvPicPr>
          <p:cNvPr id="23" name="Picture 22" descr="flower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455180">
            <a:off x="5593904" y="5573152"/>
            <a:ext cx="866896" cy="1066949"/>
          </a:xfrm>
          <a:prstGeom prst="rect">
            <a:avLst/>
          </a:prstGeom>
        </p:spPr>
      </p:pic>
      <p:pic>
        <p:nvPicPr>
          <p:cNvPr id="24" name="Picture 23" descr="flower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455180">
            <a:off x="5451027" y="5718601"/>
            <a:ext cx="866896" cy="1066949"/>
          </a:xfrm>
          <a:prstGeom prst="rect">
            <a:avLst/>
          </a:prstGeom>
        </p:spPr>
      </p:pic>
      <p:pic>
        <p:nvPicPr>
          <p:cNvPr id="25" name="Picture 24" descr="flower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455180">
            <a:off x="5379589" y="5718601"/>
            <a:ext cx="866896" cy="1066949"/>
          </a:xfrm>
          <a:prstGeom prst="rect">
            <a:avLst/>
          </a:prstGeom>
        </p:spPr>
      </p:pic>
      <p:pic>
        <p:nvPicPr>
          <p:cNvPr id="26" name="Picture 25" descr="flower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455180">
            <a:off x="5451027" y="5718601"/>
            <a:ext cx="866896" cy="1066949"/>
          </a:xfrm>
          <a:prstGeom prst="rect">
            <a:avLst/>
          </a:prstGeom>
        </p:spPr>
      </p:pic>
      <p:pic>
        <p:nvPicPr>
          <p:cNvPr id="27" name="Picture 26" descr="flower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455180">
            <a:off x="5451026" y="5718600"/>
            <a:ext cx="866896" cy="106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 the door (M)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428604"/>
            <a:ext cx="4714876" cy="5643578"/>
          </a:xfrm>
          <a:prstGeom prst="rect">
            <a:avLst/>
          </a:prstGeom>
        </p:spPr>
      </p:pic>
      <p:pic>
        <p:nvPicPr>
          <p:cNvPr id="4" name="Picture 3" descr="man-open-door-for-pet-cat-vector-6745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4071934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imb tre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10691" cy="6858000"/>
          </a:xfrm>
          <a:prstGeom prst="rect">
            <a:avLst/>
          </a:prstGeom>
        </p:spPr>
      </p:pic>
      <p:pic>
        <p:nvPicPr>
          <p:cNvPr id="6" name="Picture 5" descr="ride bik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48796" cy="6858000"/>
          </a:xfrm>
          <a:prstGeom prst="rect">
            <a:avLst/>
          </a:prstGeom>
        </p:spPr>
      </p:pic>
      <p:pic>
        <p:nvPicPr>
          <p:cNvPr id="3" name="Picture 2" descr="r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71934" y="6215083"/>
            <a:ext cx="507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www.youtube.com/watch?v=S_P2ZRTC_AE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0826" y="5786454"/>
            <a:ext cx="248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‘This is the way’ Karaoke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105835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https://www.youtube.com/watch?v=u6Gb5vO246g</a:t>
            </a:r>
            <a:endParaRPr lang="en-US" dirty="0"/>
          </a:p>
        </p:txBody>
      </p:sp>
      <p:pic>
        <p:nvPicPr>
          <p:cNvPr id="4" name="Picture 3" descr="A_Γ06_C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0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7290" y="6072206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</a:t>
            </a:r>
            <a:r>
              <a:rPr lang="en-US" smtClean="0">
                <a:hlinkClick r:id="rId3"/>
              </a:rPr>
              <a:t>://www.youtube.com/watch?v=u6Gb5vO246g</a:t>
            </a:r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</Words>
  <Application>Microsoft Office PowerPoint</Application>
  <PresentationFormat>On-screen Show (4:3)</PresentationFormat>
  <Paragraphs>4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15</cp:revision>
  <dcterms:created xsi:type="dcterms:W3CDTF">2021-04-12T15:42:15Z</dcterms:created>
  <dcterms:modified xsi:type="dcterms:W3CDTF">2021-04-14T13:34:33Z</dcterms:modified>
</cp:coreProperties>
</file>