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F1D1-236B-4A8D-B0C9-75A914FC7B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BF028-9D3A-413D-B688-958ECC4B96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mitra\Downloads\a_c08_part2_0\A_&#233;08_M01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357290" y="928670"/>
            <a:ext cx="6143668" cy="407196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9780092">
            <a:off x="2647587" y="2436137"/>
            <a:ext cx="3789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Joe’s  Dream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A_é08_M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" y="-142900"/>
            <a:ext cx="9137904" cy="70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" y="0"/>
            <a:ext cx="91348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" y="0"/>
            <a:ext cx="9119616" cy="70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" y="0"/>
            <a:ext cx="90952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91379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en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214422"/>
            <a:ext cx="5643602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_Γ08_C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9137904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" y="0"/>
            <a:ext cx="91287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" y="0"/>
            <a:ext cx="91257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" y="0"/>
            <a:ext cx="90860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" y="0"/>
            <a:ext cx="90464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91379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Γ08_C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91379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</Words>
  <Application>Microsoft Office PowerPoint</Application>
  <PresentationFormat>On-screen Show (4:3)</PresentationFormat>
  <Paragraphs>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13</cp:revision>
  <dcterms:created xsi:type="dcterms:W3CDTF">2021-05-21T18:54:19Z</dcterms:created>
  <dcterms:modified xsi:type="dcterms:W3CDTF">2021-05-21T20:15:25Z</dcterms:modified>
</cp:coreProperties>
</file>