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21A-E27E-450D-80BC-99A53D544215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1DE-E958-4D28-8079-D8BDC6F31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21A-E27E-450D-80BC-99A53D544215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1DE-E958-4D28-8079-D8BDC6F31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21A-E27E-450D-80BC-99A53D544215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1DE-E958-4D28-8079-D8BDC6F31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21A-E27E-450D-80BC-99A53D544215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1DE-E958-4D28-8079-D8BDC6F31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21A-E27E-450D-80BC-99A53D544215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1DE-E958-4D28-8079-D8BDC6F31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21A-E27E-450D-80BC-99A53D544215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1DE-E958-4D28-8079-D8BDC6F31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21A-E27E-450D-80BC-99A53D544215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1DE-E958-4D28-8079-D8BDC6F31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21A-E27E-450D-80BC-99A53D544215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1DE-E958-4D28-8079-D8BDC6F31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21A-E27E-450D-80BC-99A53D544215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1DE-E958-4D28-8079-D8BDC6F31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21A-E27E-450D-80BC-99A53D544215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1DE-E958-4D28-8079-D8BDC6F31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21A-E27E-450D-80BC-99A53D544215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1DE-E958-4D28-8079-D8BDC6F31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B921A-E27E-450D-80BC-99A53D544215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571DE-E958-4D28-8079-D8BDC6F31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s://www.youtube.com/watch?v=_ZXdJ46IX0I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 descr="gardening-tools-tip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12"/>
            </a:xfrm>
            <a:prstGeom prst="rect">
              <a:avLst/>
            </a:prstGeom>
          </p:spPr>
        </p:pic>
        <p:pic>
          <p:nvPicPr>
            <p:cNvPr id="4" name="Picture 3" descr="gras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43512"/>
              <a:ext cx="9144000" cy="171448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71472" y="285728"/>
            <a:ext cx="3730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lgerian" pitchFamily="82" charset="0"/>
              </a:rPr>
              <a:t>MY  Garden   in </a:t>
            </a:r>
          </a:p>
          <a:p>
            <a:pPr algn="ctr"/>
            <a:r>
              <a:rPr lang="en-U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lgerian" pitchFamily="82" charset="0"/>
              </a:rPr>
              <a:t>Spring</a:t>
            </a:r>
            <a:endParaRPr lang="en-US" sz="3600" b="1" dirty="0">
              <a:solidFill>
                <a:schemeClr val="accent3">
                  <a:lumMod val="20000"/>
                  <a:lumOff val="8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Γ09_C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pic>
        <p:nvPicPr>
          <p:cNvPr id="8" name="Picture 7" descr="tree1sn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857364"/>
            <a:ext cx="2708463" cy="2960487"/>
          </a:xfrm>
          <a:prstGeom prst="rect">
            <a:avLst/>
          </a:prstGeom>
        </p:spPr>
      </p:pic>
      <p:pic>
        <p:nvPicPr>
          <p:cNvPr id="9" name="Picture 8" descr="cloud1sn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852"/>
            <a:ext cx="1968586" cy="1538587"/>
          </a:xfrm>
          <a:prstGeom prst="rect">
            <a:avLst/>
          </a:prstGeom>
        </p:spPr>
      </p:pic>
      <p:pic>
        <p:nvPicPr>
          <p:cNvPr id="15" name="Picture 14" descr="ψλοθδσνι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42852"/>
            <a:ext cx="1900503" cy="1443239"/>
          </a:xfrm>
          <a:prstGeom prst="rect">
            <a:avLst/>
          </a:prstGeom>
        </p:spPr>
      </p:pic>
      <p:pic>
        <p:nvPicPr>
          <p:cNvPr id="16" name="Picture 15" descr="snowflak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142852"/>
            <a:ext cx="1708206" cy="1653888"/>
          </a:xfrm>
          <a:prstGeom prst="rect">
            <a:avLst/>
          </a:prstGeom>
        </p:spPr>
      </p:pic>
      <p:pic>
        <p:nvPicPr>
          <p:cNvPr id="17" name="Picture 16" descr="snowflak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142852"/>
            <a:ext cx="1708206" cy="1653888"/>
          </a:xfrm>
          <a:prstGeom prst="rect">
            <a:avLst/>
          </a:prstGeom>
        </p:spPr>
      </p:pic>
      <p:pic>
        <p:nvPicPr>
          <p:cNvPr id="22" name="Picture 21" descr="snowflak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142852"/>
            <a:ext cx="1708206" cy="16538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43702" y="214311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Winter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Γ09_C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pic>
        <p:nvPicPr>
          <p:cNvPr id="3" name="Picture 2" descr="tree2 sn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643050"/>
            <a:ext cx="3065225" cy="3071810"/>
          </a:xfrm>
          <a:prstGeom prst="rect">
            <a:avLst/>
          </a:prstGeom>
        </p:spPr>
      </p:pic>
      <p:pic>
        <p:nvPicPr>
          <p:cNvPr id="4" name="Picture 3" descr="sunsn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1532922" cy="1476264"/>
          </a:xfrm>
          <a:prstGeom prst="rect">
            <a:avLst/>
          </a:prstGeom>
        </p:spPr>
      </p:pic>
      <p:pic>
        <p:nvPicPr>
          <p:cNvPr id="5" name="Picture 4" descr="spring flow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14884"/>
            <a:ext cx="3929058" cy="2143116"/>
          </a:xfrm>
          <a:prstGeom prst="rect">
            <a:avLst/>
          </a:prstGeom>
        </p:spPr>
      </p:pic>
      <p:pic>
        <p:nvPicPr>
          <p:cNvPr id="10" name="Picture 9" descr="spring flow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4714884"/>
            <a:ext cx="5214942" cy="2143116"/>
          </a:xfrm>
          <a:prstGeom prst="rect">
            <a:avLst/>
          </a:prstGeom>
        </p:spPr>
      </p:pic>
      <p:pic>
        <p:nvPicPr>
          <p:cNvPr id="13" name="Picture 12" descr="-spring-bir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0"/>
            <a:ext cx="4071934" cy="1857364"/>
          </a:xfrm>
          <a:prstGeom prst="rect">
            <a:avLst/>
          </a:prstGeom>
        </p:spPr>
      </p:pic>
      <p:pic>
        <p:nvPicPr>
          <p:cNvPr id="14" name="Picture 13" descr="butterfly-moth-blue-Lepidoptera-insec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5269663">
            <a:off x="3210580" y="2099074"/>
            <a:ext cx="822363" cy="616772"/>
          </a:xfrm>
          <a:prstGeom prst="rect">
            <a:avLst/>
          </a:prstGeom>
        </p:spPr>
      </p:pic>
      <p:pic>
        <p:nvPicPr>
          <p:cNvPr id="15" name="Picture 14" descr="d6484f56a5abfc22df6292d3429fda9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745902">
            <a:off x="6245145" y="5014158"/>
            <a:ext cx="1516522" cy="1345913"/>
          </a:xfrm>
          <a:prstGeom prst="rect">
            <a:avLst/>
          </a:prstGeom>
        </p:spPr>
      </p:pic>
      <p:pic>
        <p:nvPicPr>
          <p:cNvPr id="16" name="Picture 15" descr="ladybirdsni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0100" y="4857760"/>
            <a:ext cx="1571604" cy="1035880"/>
          </a:xfrm>
          <a:prstGeom prst="rect">
            <a:avLst/>
          </a:prstGeom>
        </p:spPr>
      </p:pic>
      <p:pic>
        <p:nvPicPr>
          <p:cNvPr id="17" name="Picture 16" descr="caterpillarsni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14810" y="2857496"/>
            <a:ext cx="1071570" cy="752126"/>
          </a:xfrm>
          <a:prstGeom prst="rect">
            <a:avLst/>
          </a:prstGeom>
        </p:spPr>
      </p:pic>
      <p:pic>
        <p:nvPicPr>
          <p:cNvPr id="18" name="Picture 17" descr="beesnip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6293149">
            <a:off x="7493170" y="3028521"/>
            <a:ext cx="1030013" cy="1071546"/>
          </a:xfrm>
          <a:prstGeom prst="rect">
            <a:avLst/>
          </a:prstGeom>
        </p:spPr>
      </p:pic>
      <p:pic>
        <p:nvPicPr>
          <p:cNvPr id="19" name="Picture 18" descr="beesnip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6293149">
            <a:off x="4564212" y="4100090"/>
            <a:ext cx="1030013" cy="1071546"/>
          </a:xfrm>
          <a:prstGeom prst="rect">
            <a:avLst/>
          </a:prstGeom>
        </p:spPr>
      </p:pic>
      <p:pic>
        <p:nvPicPr>
          <p:cNvPr id="21" name="Picture 20" descr="beesnip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6293149">
            <a:off x="135088" y="1814074"/>
            <a:ext cx="1030013" cy="1071546"/>
          </a:xfrm>
          <a:prstGeom prst="rect">
            <a:avLst/>
          </a:prstGeom>
        </p:spPr>
      </p:pic>
      <p:pic>
        <p:nvPicPr>
          <p:cNvPr id="22" name="Picture 21" descr="antsnip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283" y="3143248"/>
            <a:ext cx="1214446" cy="882233"/>
          </a:xfrm>
          <a:prstGeom prst="rect">
            <a:avLst/>
          </a:prstGeom>
        </p:spPr>
      </p:pic>
      <p:pic>
        <p:nvPicPr>
          <p:cNvPr id="23" name="Picture 22" descr="antsnip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43042" y="3571876"/>
            <a:ext cx="1214446" cy="88223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71670" y="50004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  <a:hlinkClick r:id="rId13"/>
              </a:rPr>
              <a:t>Spring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gardening-tools-tip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12"/>
            </a:xfrm>
            <a:prstGeom prst="rect">
              <a:avLst/>
            </a:prstGeom>
          </p:spPr>
        </p:pic>
        <p:pic>
          <p:nvPicPr>
            <p:cNvPr id="4" name="Picture 3" descr="gras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43512"/>
              <a:ext cx="9144000" cy="17144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15</cp:revision>
  <dcterms:created xsi:type="dcterms:W3CDTF">2021-05-29T18:31:16Z</dcterms:created>
  <dcterms:modified xsi:type="dcterms:W3CDTF">2021-05-30T10:05:23Z</dcterms:modified>
</cp:coreProperties>
</file>