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83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AB1C8-B57D-4152-A696-8C4F37907BFB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C4E52-5CA0-45E7-8378-972D603CB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AB1C8-B57D-4152-A696-8C4F37907BFB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C4E52-5CA0-45E7-8378-972D603CB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AB1C8-B57D-4152-A696-8C4F37907BFB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C4E52-5CA0-45E7-8378-972D603CB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AB1C8-B57D-4152-A696-8C4F37907BFB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C4E52-5CA0-45E7-8378-972D603CB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AB1C8-B57D-4152-A696-8C4F37907BFB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C4E52-5CA0-45E7-8378-972D603CB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AB1C8-B57D-4152-A696-8C4F37907BFB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C4E52-5CA0-45E7-8378-972D603CB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AB1C8-B57D-4152-A696-8C4F37907BFB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C4E52-5CA0-45E7-8378-972D603CB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AB1C8-B57D-4152-A696-8C4F37907BFB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C4E52-5CA0-45E7-8378-972D603CB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AB1C8-B57D-4152-A696-8C4F37907BFB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C4E52-5CA0-45E7-8378-972D603CB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AB1C8-B57D-4152-A696-8C4F37907BFB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C4E52-5CA0-45E7-8378-972D603CB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AB1C8-B57D-4152-A696-8C4F37907BFB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C4E52-5CA0-45E7-8378-972D603CB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AB1C8-B57D-4152-A696-8C4F37907BFB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C4E52-5CA0-45E7-8378-972D603CBE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Dimitra\Downloads\In%20the%20Jungle,%20the%20mighty%20jungle...%20(128%20kbps).mp3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_B06_C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In the Jungle, the mighty jungle... (128 kbps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286776" y="6357958"/>
            <a:ext cx="295276" cy="2952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8883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vol="2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0</Words>
  <Application>Microsoft Office PowerPoint</Application>
  <PresentationFormat>On-screen Show (4:3)</PresentationFormat>
  <Paragraphs>0</Paragraphs>
  <Slides>1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7</cp:revision>
  <dcterms:created xsi:type="dcterms:W3CDTF">2020-11-26T11:05:52Z</dcterms:created>
  <dcterms:modified xsi:type="dcterms:W3CDTF">2020-11-26T11:41:10Z</dcterms:modified>
</cp:coreProperties>
</file>