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8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1C2C-7F68-4B62-B80E-89B90383D6D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1ED1-EF35-4AB9-813C-8F78AFEF0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1C2C-7F68-4B62-B80E-89B90383D6D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1ED1-EF35-4AB9-813C-8F78AFEF0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1C2C-7F68-4B62-B80E-89B90383D6D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1ED1-EF35-4AB9-813C-8F78AFEF0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1C2C-7F68-4B62-B80E-89B90383D6D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1ED1-EF35-4AB9-813C-8F78AFEF0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1C2C-7F68-4B62-B80E-89B90383D6D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1ED1-EF35-4AB9-813C-8F78AFEF0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1C2C-7F68-4B62-B80E-89B90383D6D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1ED1-EF35-4AB9-813C-8F78AFEF0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1C2C-7F68-4B62-B80E-89B90383D6D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1ED1-EF35-4AB9-813C-8F78AFEF0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1C2C-7F68-4B62-B80E-89B90383D6D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1ED1-EF35-4AB9-813C-8F78AFEF0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1C2C-7F68-4B62-B80E-89B90383D6D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1ED1-EF35-4AB9-813C-8F78AFEF0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1C2C-7F68-4B62-B80E-89B90383D6D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1ED1-EF35-4AB9-813C-8F78AFEF0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21C2C-7F68-4B62-B80E-89B90383D6D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1ED1-EF35-4AB9-813C-8F78AFEF01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21C2C-7F68-4B62-B80E-89B90383D6DF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1ED1-EF35-4AB9-813C-8F78AFEF01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imitra\AppData\Local\Microsoft\Windows\INetCache\IE\3NO4PF5J\Boy-Jump-PNG-Image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28604"/>
            <a:ext cx="1357322" cy="1143008"/>
          </a:xfrm>
          <a:prstGeom prst="rect">
            <a:avLst/>
          </a:prstGeom>
          <a:noFill/>
        </p:spPr>
      </p:pic>
      <p:pic>
        <p:nvPicPr>
          <p:cNvPr id="1028" name="Picture 4" descr="C:\Users\Dimitra\AppData\Local\Microsoft\Windows\INetCache\IE\DNVCEVW6\pexels-photo-56905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285728"/>
            <a:ext cx="1785950" cy="1500198"/>
          </a:xfrm>
          <a:prstGeom prst="rect">
            <a:avLst/>
          </a:prstGeom>
          <a:noFill/>
        </p:spPr>
      </p:pic>
      <p:pic>
        <p:nvPicPr>
          <p:cNvPr id="1029" name="Picture 5" descr="C:\Users\Dimitra\AppData\Local\Microsoft\Windows\INetCache\IE\N13C86DB\kid-running-1444760787Swt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285728"/>
            <a:ext cx="1643074" cy="1357298"/>
          </a:xfrm>
          <a:prstGeom prst="rect">
            <a:avLst/>
          </a:prstGeom>
          <a:noFill/>
        </p:spPr>
      </p:pic>
      <p:pic>
        <p:nvPicPr>
          <p:cNvPr id="1030" name="Picture 6" descr="C:\Users\Dimitra\AppData\Local\Microsoft\Windows\INetCache\IE\NTVZW4QI\fairy_PNG12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9454" y="285728"/>
            <a:ext cx="1643075" cy="1785950"/>
          </a:xfrm>
          <a:prstGeom prst="rect">
            <a:avLst/>
          </a:prstGeom>
          <a:noFill/>
        </p:spPr>
      </p:pic>
      <p:pic>
        <p:nvPicPr>
          <p:cNvPr id="1033" name="Picture 9" descr="C:\Users\Dimitra\AppData\Local\Microsoft\Windows\INetCache\IE\N13C86DB\swim-kid.width-500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58" y="2571744"/>
            <a:ext cx="1857388" cy="1428760"/>
          </a:xfrm>
          <a:prstGeom prst="rect">
            <a:avLst/>
          </a:prstGeom>
          <a:noFill/>
        </p:spPr>
      </p:pic>
      <p:pic>
        <p:nvPicPr>
          <p:cNvPr id="1034" name="Picture 10" descr="C:\Users\Dimitra\AppData\Local\Microsoft\Windows\INetCache\IE\3NO4PF5J\16488784643_626f46ff15_b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28926" y="2643183"/>
            <a:ext cx="1714512" cy="1571636"/>
          </a:xfrm>
          <a:prstGeom prst="rect">
            <a:avLst/>
          </a:prstGeom>
          <a:noFill/>
        </p:spPr>
      </p:pic>
      <p:pic>
        <p:nvPicPr>
          <p:cNvPr id="1035" name="Picture 11" descr="C:\Users\Dimitra\AppData\Local\Microsoft\Windows\INetCache\IE\DNVCEVW6\7-30-12-viceroy-butterfly-img_8491[1]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14942" y="2285992"/>
            <a:ext cx="1428760" cy="1857372"/>
          </a:xfrm>
          <a:prstGeom prst="rect">
            <a:avLst/>
          </a:prstGeom>
          <a:noFill/>
        </p:spPr>
      </p:pic>
      <p:pic>
        <p:nvPicPr>
          <p:cNvPr id="1036" name="Picture 12" descr="C:\Users\Dimitra\AppData\Local\Microsoft\Windows\INetCache\IE\NTVZW4QI\European_Hare_2012-07-30_1[1]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143768" y="2428868"/>
            <a:ext cx="1714512" cy="1785950"/>
          </a:xfrm>
          <a:prstGeom prst="rect">
            <a:avLst/>
          </a:prstGeom>
          <a:noFill/>
        </p:spPr>
      </p:pic>
      <p:pic>
        <p:nvPicPr>
          <p:cNvPr id="1037" name="Picture 13" descr="C:\Users\Dimitra\AppData\Local\Microsoft\Windows\INetCache\IE\N13C86DB\Indian_Star_Tortoise[1]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5720" y="4286256"/>
            <a:ext cx="2428892" cy="2047550"/>
          </a:xfrm>
          <a:prstGeom prst="rect">
            <a:avLst/>
          </a:prstGeom>
          <a:noFill/>
        </p:spPr>
      </p:pic>
      <p:pic>
        <p:nvPicPr>
          <p:cNvPr id="1038" name="Picture 14" descr="C:\Users\Dimitra\AppData\Local\Microsoft\Windows\INetCache\IE\3NO4PF5J\gray-kangaroo-2573494[1]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071802" y="4572008"/>
            <a:ext cx="2500312" cy="1643074"/>
          </a:xfrm>
          <a:prstGeom prst="rect">
            <a:avLst/>
          </a:prstGeom>
          <a:noFill/>
        </p:spPr>
      </p:pic>
      <p:pic>
        <p:nvPicPr>
          <p:cNvPr id="1040" name="Picture 16" descr="C:\Users\Dimitra\AppData\Local\Microsoft\Windows\INetCache\IE\DNVCEVW6\Cute_Monkey_cropped[1]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072198" y="4572008"/>
            <a:ext cx="2714644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3</cp:revision>
  <dcterms:created xsi:type="dcterms:W3CDTF">2020-11-27T12:26:39Z</dcterms:created>
  <dcterms:modified xsi:type="dcterms:W3CDTF">2020-11-27T12:46:50Z</dcterms:modified>
</cp:coreProperties>
</file>