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723-EB11-4055-80BE-B1F05EFD48C7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C4F5-5D7C-4B72-B386-80D357E8E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723-EB11-4055-80BE-B1F05EFD48C7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C4F5-5D7C-4B72-B386-80D357E8E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723-EB11-4055-80BE-B1F05EFD48C7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C4F5-5D7C-4B72-B386-80D357E8E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723-EB11-4055-80BE-B1F05EFD48C7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C4F5-5D7C-4B72-B386-80D357E8E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723-EB11-4055-80BE-B1F05EFD48C7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C4F5-5D7C-4B72-B386-80D357E8E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723-EB11-4055-80BE-B1F05EFD48C7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C4F5-5D7C-4B72-B386-80D357E8E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723-EB11-4055-80BE-B1F05EFD48C7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C4F5-5D7C-4B72-B386-80D357E8E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723-EB11-4055-80BE-B1F05EFD48C7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C4F5-5D7C-4B72-B386-80D357E8E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723-EB11-4055-80BE-B1F05EFD48C7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C4F5-5D7C-4B72-B386-80D357E8E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723-EB11-4055-80BE-B1F05EFD48C7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C4F5-5D7C-4B72-B386-80D357E8E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723-EB11-4055-80BE-B1F05EFD48C7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C4F5-5D7C-4B72-B386-80D357E8E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C5723-EB11-4055-80BE-B1F05EFD48C7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7C4F5-5D7C-4B72-B386-80D357E8E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aplay.com/learning-resources/7855308-food_items.html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o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3299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714876" y="5643578"/>
            <a:ext cx="1143008" cy="1128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imitra\AppData\Local\Microsoft\Windows\INetCache\IE\NTVZW4QI\2015_01_Dutch_elstar_apple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4929198"/>
            <a:ext cx="1714512" cy="1571636"/>
          </a:xfrm>
          <a:prstGeom prst="rect">
            <a:avLst/>
          </a:prstGeom>
          <a:noFill/>
        </p:spPr>
      </p:pic>
      <p:pic>
        <p:nvPicPr>
          <p:cNvPr id="1027" name="Picture 3" descr="C:\Users\Dimitra\AppData\Local\Microsoft\Windows\INetCache\IE\N13C86DB\ripe_orange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4929198"/>
            <a:ext cx="1643074" cy="1643075"/>
          </a:xfrm>
          <a:prstGeom prst="rect">
            <a:avLst/>
          </a:prstGeom>
          <a:noFill/>
        </p:spPr>
      </p:pic>
      <p:pic>
        <p:nvPicPr>
          <p:cNvPr id="1028" name="Picture 4" descr="C:\Users\Dimitra\AppData\Local\Microsoft\Windows\INetCache\IE\DNVCEVW6\1200px-AtkinsonCandy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4" y="4857760"/>
            <a:ext cx="1857388" cy="1636395"/>
          </a:xfrm>
          <a:prstGeom prst="rect">
            <a:avLst/>
          </a:prstGeom>
          <a:noFill/>
        </p:spPr>
      </p:pic>
      <p:pic>
        <p:nvPicPr>
          <p:cNvPr id="1029" name="Picture 5" descr="C:\Users\Dimitra\AppData\Local\Microsoft\Windows\INetCache\IE\DNVCEVW6\Skinny_chips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4786322"/>
            <a:ext cx="1857389" cy="1759409"/>
          </a:xfrm>
          <a:prstGeom prst="rect">
            <a:avLst/>
          </a:prstGeom>
          <a:noFill/>
        </p:spPr>
      </p:pic>
      <p:pic>
        <p:nvPicPr>
          <p:cNvPr id="1030" name="Picture 6" descr="C:\Users\Dimitra\AppData\Local\Microsoft\Windows\INetCache\IE\NTVZW4QI\thumbs-up-4007573_960_72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214290"/>
            <a:ext cx="1571636" cy="1643074"/>
          </a:xfrm>
          <a:prstGeom prst="rect">
            <a:avLst/>
          </a:prstGeom>
          <a:noFill/>
        </p:spPr>
      </p:pic>
      <p:pic>
        <p:nvPicPr>
          <p:cNvPr id="1031" name="Picture 7" descr="C:\Users\Dimitra\AppData\Local\Microsoft\Windows\INetCache\IE\NTVZW4QI\disapprove-149251_640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57884" y="214290"/>
            <a:ext cx="2143140" cy="14954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3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1058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3"/>
              </a:rPr>
              <a:t>https</a:t>
            </a:r>
            <a:r>
              <a:rPr lang="en-US" smtClean="0">
                <a:hlinkClick r:id="rId3"/>
              </a:rPr>
              <a:t>://</a:t>
            </a:r>
            <a:r>
              <a:rPr lang="en-US" smtClean="0">
                <a:hlinkClick r:id="rId3"/>
              </a:rPr>
              <a:t>www.educaplay.com/learning-resources/7855308-food_items.html</a:t>
            </a:r>
            <a:endParaRPr lang="en-US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57422" y="2500306"/>
            <a:ext cx="3508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Matching activity: Listen and match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5</cp:revision>
  <dcterms:created xsi:type="dcterms:W3CDTF">2020-12-02T19:25:00Z</dcterms:created>
  <dcterms:modified xsi:type="dcterms:W3CDTF">2021-04-06T18:01:36Z</dcterms:modified>
</cp:coreProperties>
</file>