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9DCE-3764-498D-B411-40CF6FADB5E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C00D-0452-4DE6-BD78-245F9A19A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9DCE-3764-498D-B411-40CF6FADB5E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C00D-0452-4DE6-BD78-245F9A19A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9DCE-3764-498D-B411-40CF6FADB5E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C00D-0452-4DE6-BD78-245F9A19A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9DCE-3764-498D-B411-40CF6FADB5E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C00D-0452-4DE6-BD78-245F9A19A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9DCE-3764-498D-B411-40CF6FADB5E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C00D-0452-4DE6-BD78-245F9A19A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9DCE-3764-498D-B411-40CF6FADB5E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C00D-0452-4DE6-BD78-245F9A19A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9DCE-3764-498D-B411-40CF6FADB5E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C00D-0452-4DE6-BD78-245F9A19A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9DCE-3764-498D-B411-40CF6FADB5E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C00D-0452-4DE6-BD78-245F9A19A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9DCE-3764-498D-B411-40CF6FADB5E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C00D-0452-4DE6-BD78-245F9A19A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9DCE-3764-498D-B411-40CF6FADB5E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C00D-0452-4DE6-BD78-245F9A19A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9DCE-3764-498D-B411-40CF6FADB5E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C00D-0452-4DE6-BD78-245F9A19A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9DCE-3764-498D-B411-40CF6FADB5E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C00D-0452-4DE6-BD78-245F9A19A8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-daily-routine-1-1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358246" cy="6215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Γ02_C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2900"/>
            <a:ext cx="9144000" cy="700089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1428728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_Γ02_C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1428728" y="15001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Γ02_C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451"/>
            <a:ext cx="9144000" cy="684309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1428728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Γ02_C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1428728" y="15001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Γ02_C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1428728" y="15001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Γ02_C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9159"/>
            <a:ext cx="9144000" cy="669968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1428728" y="18573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Γ02_C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1428728" y="15001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Γ02_C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1428728" y="15001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Γ02_C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1428728" y="15001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On-screen Show (4:3)</PresentationFormat>
  <Paragraphs>0</Paragraphs>
  <Slides>10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7</cp:revision>
  <dcterms:created xsi:type="dcterms:W3CDTF">2021-05-21T17:01:52Z</dcterms:created>
  <dcterms:modified xsi:type="dcterms:W3CDTF">2021-05-21T17:47:14Z</dcterms:modified>
</cp:coreProperties>
</file>