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6702-3143-401E-B9C0-B7C626C42A73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23A-F104-4D93-882D-8E7F5958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atchthememory.com/dimiplobfood_matc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rtgames.com/themes/foodpyrami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eating.org/products-and-activities/games-activities/myplat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esop.iep.edu.gr/node/7049/2130" TargetMode="External"/><Relationship Id="rId5" Type="http://schemas.openxmlformats.org/officeDocument/2006/relationships/hyperlink" Target="https://www.wartgames.com/themes/foodpyramid.html" TargetMode="External"/><Relationship Id="rId4" Type="http://schemas.openxmlformats.org/officeDocument/2006/relationships/hyperlink" Target="http://aesop.iep.edu.gr/node/7049/19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_B13_C01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910" y="0"/>
            <a:ext cx="69621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B13_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377716" cy="1928802"/>
          </a:xfrm>
          <a:prstGeom prst="rect">
            <a:avLst/>
          </a:prstGeom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9" y="214290"/>
            <a:ext cx="1428760" cy="1527523"/>
          </a:xfrm>
          <a:prstGeom prst="rect">
            <a:avLst/>
          </a:prstGeom>
        </p:spPr>
      </p:pic>
      <p:pic>
        <p:nvPicPr>
          <p:cNvPr id="4" name="Picture 3" descr="Fruits1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14290"/>
            <a:ext cx="1857388" cy="1857388"/>
          </a:xfrm>
          <a:prstGeom prst="rect">
            <a:avLst/>
          </a:prstGeom>
        </p:spPr>
      </p:pic>
      <p:pic>
        <p:nvPicPr>
          <p:cNvPr id="5" name="Picture 4" descr="istockphoto-542562776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85728"/>
            <a:ext cx="1560576" cy="1392936"/>
          </a:xfrm>
          <a:prstGeom prst="rect">
            <a:avLst/>
          </a:prstGeom>
        </p:spPr>
      </p:pic>
      <p:pic>
        <p:nvPicPr>
          <p:cNvPr id="6" name="Picture 5" descr="B_B13_F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0"/>
            <a:ext cx="1592029" cy="2228841"/>
          </a:xfrm>
          <a:prstGeom prst="rect">
            <a:avLst/>
          </a:prstGeom>
        </p:spPr>
      </p:pic>
      <p:pic>
        <p:nvPicPr>
          <p:cNvPr id="7" name="Picture 6" descr="B_B13_F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214554"/>
            <a:ext cx="1224651" cy="1714512"/>
          </a:xfrm>
          <a:prstGeom prst="rect">
            <a:avLst/>
          </a:prstGeom>
        </p:spPr>
      </p:pic>
      <p:pic>
        <p:nvPicPr>
          <p:cNvPr id="8" name="Picture 7" descr="B_B13_F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2214553"/>
            <a:ext cx="1428760" cy="2000265"/>
          </a:xfrm>
          <a:prstGeom prst="rect">
            <a:avLst/>
          </a:prstGeom>
        </p:spPr>
      </p:pic>
      <p:pic>
        <p:nvPicPr>
          <p:cNvPr id="9" name="Picture 8" descr="B_B13_F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143116"/>
            <a:ext cx="1449153" cy="2028815"/>
          </a:xfrm>
          <a:prstGeom prst="rect">
            <a:avLst/>
          </a:prstGeom>
        </p:spPr>
      </p:pic>
      <p:pic>
        <p:nvPicPr>
          <p:cNvPr id="10" name="Picture 9" descr="B_B13_F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214554"/>
            <a:ext cx="1326706" cy="1857388"/>
          </a:xfrm>
          <a:prstGeom prst="rect">
            <a:avLst/>
          </a:prstGeom>
        </p:spPr>
      </p:pic>
      <p:pic>
        <p:nvPicPr>
          <p:cNvPr id="11" name="Picture 10" descr="B_B13_F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8" y="2000240"/>
            <a:ext cx="1500198" cy="2100278"/>
          </a:xfrm>
          <a:prstGeom prst="rect">
            <a:avLst/>
          </a:prstGeom>
        </p:spPr>
      </p:pic>
      <p:pic>
        <p:nvPicPr>
          <p:cNvPr id="12" name="Picture 11" descr="B_B13_F0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786190"/>
            <a:ext cx="1571636" cy="2200292"/>
          </a:xfrm>
          <a:prstGeom prst="rect">
            <a:avLst/>
          </a:prstGeom>
        </p:spPr>
      </p:pic>
      <p:pic>
        <p:nvPicPr>
          <p:cNvPr id="13" name="Picture 12" descr="B_B13_F0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08" y="4000504"/>
            <a:ext cx="1377715" cy="1928801"/>
          </a:xfrm>
          <a:prstGeom prst="rect">
            <a:avLst/>
          </a:prstGeom>
        </p:spPr>
      </p:pic>
      <p:pic>
        <p:nvPicPr>
          <p:cNvPr id="14" name="Picture 13" descr="B_B13_F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14744" y="3929066"/>
            <a:ext cx="1428760" cy="2000264"/>
          </a:xfrm>
          <a:prstGeom prst="rect">
            <a:avLst/>
          </a:prstGeom>
        </p:spPr>
      </p:pic>
      <p:pic>
        <p:nvPicPr>
          <p:cNvPr id="15" name="Picture 14" descr="B_B13_F03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7818" y="4000504"/>
            <a:ext cx="1428750" cy="2000250"/>
          </a:xfrm>
          <a:prstGeom prst="rect">
            <a:avLst/>
          </a:prstGeom>
        </p:spPr>
      </p:pic>
      <p:pic>
        <p:nvPicPr>
          <p:cNvPr id="16" name="Picture 15" descr="B_B13_F0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15206" y="3857628"/>
            <a:ext cx="1520591" cy="21288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596" y="1571612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178592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72" y="185736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salad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3643314"/>
            <a:ext cx="10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spaghetti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71670" y="378619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3714752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72132" y="3714752"/>
            <a:ext cx="10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ice </a:t>
            </a:r>
            <a:r>
              <a:rPr lang="en-US" dirty="0" smtClean="0"/>
              <a:t>cream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834" y="3714752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5643578"/>
            <a:ext cx="11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cornflakes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8860" y="564357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00496" y="5643578"/>
            <a:ext cx="89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8" y="5643578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72396" y="5643578"/>
            <a:ext cx="8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B13_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377716" cy="1928802"/>
          </a:xfrm>
          <a:prstGeom prst="rect">
            <a:avLst/>
          </a:prstGeom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9" y="214290"/>
            <a:ext cx="1428760" cy="1527523"/>
          </a:xfrm>
          <a:prstGeom prst="rect">
            <a:avLst/>
          </a:prstGeom>
        </p:spPr>
      </p:pic>
      <p:pic>
        <p:nvPicPr>
          <p:cNvPr id="4" name="Picture 3" descr="Fruits1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14290"/>
            <a:ext cx="1857388" cy="1857388"/>
          </a:xfrm>
          <a:prstGeom prst="rect">
            <a:avLst/>
          </a:prstGeom>
        </p:spPr>
      </p:pic>
      <p:pic>
        <p:nvPicPr>
          <p:cNvPr id="5" name="Picture 4" descr="istockphoto-542562776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85728"/>
            <a:ext cx="1560576" cy="1392936"/>
          </a:xfrm>
          <a:prstGeom prst="rect">
            <a:avLst/>
          </a:prstGeom>
        </p:spPr>
      </p:pic>
      <p:pic>
        <p:nvPicPr>
          <p:cNvPr id="6" name="Picture 5" descr="B_B13_F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0"/>
            <a:ext cx="1592029" cy="2228841"/>
          </a:xfrm>
          <a:prstGeom prst="rect">
            <a:avLst/>
          </a:prstGeom>
        </p:spPr>
      </p:pic>
      <p:pic>
        <p:nvPicPr>
          <p:cNvPr id="7" name="Picture 6" descr="B_B13_F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214554"/>
            <a:ext cx="1224651" cy="1714512"/>
          </a:xfrm>
          <a:prstGeom prst="rect">
            <a:avLst/>
          </a:prstGeom>
        </p:spPr>
      </p:pic>
      <p:pic>
        <p:nvPicPr>
          <p:cNvPr id="8" name="Picture 7" descr="B_B13_F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2214554"/>
            <a:ext cx="1428760" cy="2000265"/>
          </a:xfrm>
          <a:prstGeom prst="rect">
            <a:avLst/>
          </a:prstGeom>
        </p:spPr>
      </p:pic>
      <p:pic>
        <p:nvPicPr>
          <p:cNvPr id="9" name="Picture 8" descr="B_B13_F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143116"/>
            <a:ext cx="1449153" cy="2028815"/>
          </a:xfrm>
          <a:prstGeom prst="rect">
            <a:avLst/>
          </a:prstGeom>
        </p:spPr>
      </p:pic>
      <p:pic>
        <p:nvPicPr>
          <p:cNvPr id="10" name="Picture 9" descr="B_B13_F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214554"/>
            <a:ext cx="1326706" cy="1857388"/>
          </a:xfrm>
          <a:prstGeom prst="rect">
            <a:avLst/>
          </a:prstGeom>
        </p:spPr>
      </p:pic>
      <p:pic>
        <p:nvPicPr>
          <p:cNvPr id="11" name="Picture 10" descr="B_B13_F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8" y="2000240"/>
            <a:ext cx="1500198" cy="2100278"/>
          </a:xfrm>
          <a:prstGeom prst="rect">
            <a:avLst/>
          </a:prstGeom>
        </p:spPr>
      </p:pic>
      <p:pic>
        <p:nvPicPr>
          <p:cNvPr id="12" name="Picture 11" descr="B_B13_F0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786190"/>
            <a:ext cx="1571636" cy="2200292"/>
          </a:xfrm>
          <a:prstGeom prst="rect">
            <a:avLst/>
          </a:prstGeom>
        </p:spPr>
      </p:pic>
      <p:pic>
        <p:nvPicPr>
          <p:cNvPr id="13" name="Picture 12" descr="B_B13_F0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08" y="4000504"/>
            <a:ext cx="1377715" cy="1928801"/>
          </a:xfrm>
          <a:prstGeom prst="rect">
            <a:avLst/>
          </a:prstGeom>
        </p:spPr>
      </p:pic>
      <p:pic>
        <p:nvPicPr>
          <p:cNvPr id="14" name="Picture 13" descr="B_B13_F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14744" y="3929066"/>
            <a:ext cx="1428760" cy="2000264"/>
          </a:xfrm>
          <a:prstGeom prst="rect">
            <a:avLst/>
          </a:prstGeom>
        </p:spPr>
      </p:pic>
      <p:pic>
        <p:nvPicPr>
          <p:cNvPr id="15" name="Picture 14" descr="B_B13_F03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7818" y="4000504"/>
            <a:ext cx="1428750" cy="2000250"/>
          </a:xfrm>
          <a:prstGeom prst="rect">
            <a:avLst/>
          </a:prstGeom>
        </p:spPr>
      </p:pic>
      <p:pic>
        <p:nvPicPr>
          <p:cNvPr id="16" name="Picture 15" descr="B_B13_F0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15206" y="3857628"/>
            <a:ext cx="1520591" cy="21288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1785926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178592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72" y="178592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salad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3643314"/>
            <a:ext cx="10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spaghetti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232" y="3857628"/>
            <a:ext cx="55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3786190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70" y="3786190"/>
            <a:ext cx="10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cream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00958" y="3714752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5643578"/>
            <a:ext cx="11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cornflakes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8860" y="564357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29058" y="5643578"/>
            <a:ext cx="89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43570" y="5643578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00958" y="5643578"/>
            <a:ext cx="96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857232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2"/>
              </a:rPr>
              <a:t>https://matchthememory.com/dimiplobfood_match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Food Memory Matching Game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_B13_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0"/>
            <a:ext cx="60007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000241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“Choose your plate</a:t>
            </a:r>
            <a:r>
              <a:rPr lang="en-US" dirty="0" smtClean="0"/>
              <a:t>” Game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596" y="2643182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4"/>
              </a:rPr>
              <a:t>https://www.wartgames.com/themes/foodpyramid.html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B13_C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0880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22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MyPlate</a:t>
            </a:r>
            <a:r>
              <a:rPr lang="en-US" dirty="0" smtClean="0"/>
              <a:t> Match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3357562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3"/>
              </a:rPr>
              <a:t>https://www.healthyeating.org/products-and-activities/games-activities/myplate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24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Mediterranean Diet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596" y="857233"/>
            <a:ext cx="407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aesop.iep.edu.gr/node/7049/1901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92893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“Build a food </a:t>
            </a:r>
            <a:r>
              <a:rPr lang="en-US" dirty="0" smtClean="0"/>
              <a:t>pyramid” Game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8596" y="200024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5"/>
              </a:rPr>
              <a:t>https://www.wartgames.com/themes/foodpyramid.html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357694"/>
            <a:ext cx="268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meet Hansel &amp; Gretel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035" y="4857760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aesop.iep.edu.gr/node/7049/2130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14</cp:revision>
  <dcterms:created xsi:type="dcterms:W3CDTF">2021-04-04T17:30:49Z</dcterms:created>
  <dcterms:modified xsi:type="dcterms:W3CDTF">2021-04-07T12:06:16Z</dcterms:modified>
</cp:coreProperties>
</file>