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0066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C91-0ACB-497C-B289-D54807EB276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6307-47D0-4B10-964F-8F85117123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 wish y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oc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377847" cy="3143248"/>
          </a:xfrm>
          <a:prstGeom prst="rect">
            <a:avLst/>
          </a:prstGeom>
        </p:spPr>
      </p:pic>
      <p:pic>
        <p:nvPicPr>
          <p:cNvPr id="5" name="Picture 4" descr="st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142852"/>
            <a:ext cx="1214446" cy="1714512"/>
          </a:xfrm>
          <a:prstGeom prst="rect">
            <a:avLst/>
          </a:prstGeom>
        </p:spPr>
      </p:pic>
      <p:pic>
        <p:nvPicPr>
          <p:cNvPr id="6" name="Picture 5" descr="ange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372" y="0"/>
            <a:ext cx="1449153" cy="2285992"/>
          </a:xfrm>
          <a:prstGeom prst="rect">
            <a:avLst/>
          </a:prstGeom>
        </p:spPr>
      </p:pic>
      <p:pic>
        <p:nvPicPr>
          <p:cNvPr id="7" name="Picture 6" descr="presen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29322" y="0"/>
            <a:ext cx="1520591" cy="2357430"/>
          </a:xfrm>
          <a:prstGeom prst="rect">
            <a:avLst/>
          </a:prstGeom>
        </p:spPr>
      </p:pic>
      <p:pic>
        <p:nvPicPr>
          <p:cNvPr id="9" name="Picture 8" descr="christmas tre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282" y="2643182"/>
            <a:ext cx="2449285" cy="2928934"/>
          </a:xfrm>
          <a:prstGeom prst="rect">
            <a:avLst/>
          </a:prstGeom>
        </p:spPr>
      </p:pic>
      <p:pic>
        <p:nvPicPr>
          <p:cNvPr id="10" name="Picture 9" descr="snowma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28926" y="3214686"/>
            <a:ext cx="1949219" cy="3643314"/>
          </a:xfrm>
          <a:prstGeom prst="rect">
            <a:avLst/>
          </a:prstGeom>
        </p:spPr>
      </p:pic>
      <p:pic>
        <p:nvPicPr>
          <p:cNvPr id="11" name="Picture 10" descr="sleigh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14876" y="2500306"/>
            <a:ext cx="2306409" cy="2000264"/>
          </a:xfrm>
          <a:prstGeom prst="rect">
            <a:avLst/>
          </a:prstGeom>
        </p:spPr>
      </p:pic>
      <p:pic>
        <p:nvPicPr>
          <p:cNvPr id="12" name="Picture 11" descr="bell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551971" y="0"/>
            <a:ext cx="1592029" cy="2500306"/>
          </a:xfrm>
          <a:prstGeom prst="rect">
            <a:avLst/>
          </a:prstGeom>
        </p:spPr>
      </p:pic>
      <p:pic>
        <p:nvPicPr>
          <p:cNvPr id="13" name="Picture 12" descr="ball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58082" y="2071678"/>
            <a:ext cx="1592029" cy="2214578"/>
          </a:xfrm>
          <a:prstGeom prst="rect">
            <a:avLst/>
          </a:prstGeom>
        </p:spPr>
      </p:pic>
      <p:pic>
        <p:nvPicPr>
          <p:cNvPr id="14" name="Picture 13" descr="reindeer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15074" y="4286232"/>
            <a:ext cx="2592161" cy="2571768"/>
          </a:xfrm>
          <a:prstGeom prst="rect">
            <a:avLst/>
          </a:prstGeom>
        </p:spPr>
      </p:pic>
      <p:pic>
        <p:nvPicPr>
          <p:cNvPr id="15" name="Picture 14" descr="candy can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714612" y="2071678"/>
            <a:ext cx="1643066" cy="150019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xm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0"/>
            <a:ext cx="7929618" cy="6858000"/>
          </a:xfrm>
          <a:prstGeom prst="rect">
            <a:avLst/>
          </a:prstGeom>
        </p:spPr>
      </p:pic>
      <p:pic>
        <p:nvPicPr>
          <p:cNvPr id="9" name="Picture 8" descr="stocking wh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2928934"/>
            <a:ext cx="857256" cy="1500198"/>
          </a:xfrm>
          <a:prstGeom prst="rect">
            <a:avLst/>
          </a:prstGeom>
        </p:spPr>
      </p:pic>
      <p:pic>
        <p:nvPicPr>
          <p:cNvPr id="10" name="Picture 9" descr="ball whi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8860" y="2714620"/>
            <a:ext cx="714380" cy="785818"/>
          </a:xfrm>
          <a:prstGeom prst="rect">
            <a:avLst/>
          </a:prstGeom>
        </p:spPr>
      </p:pic>
      <p:pic>
        <p:nvPicPr>
          <p:cNvPr id="11" name="Picture 10" descr="ball whi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4643446"/>
            <a:ext cx="714380" cy="785818"/>
          </a:xfrm>
          <a:prstGeom prst="rect">
            <a:avLst/>
          </a:prstGeom>
        </p:spPr>
      </p:pic>
      <p:pic>
        <p:nvPicPr>
          <p:cNvPr id="12" name="Picture 11" descr="box wh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4572008"/>
            <a:ext cx="1681165" cy="2047878"/>
          </a:xfrm>
          <a:prstGeom prst="rect">
            <a:avLst/>
          </a:prstGeom>
        </p:spPr>
      </p:pic>
      <p:pic>
        <p:nvPicPr>
          <p:cNvPr id="13" name="Picture 12" descr="box wh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5" y="5500702"/>
            <a:ext cx="1357322" cy="1357298"/>
          </a:xfrm>
          <a:prstGeom prst="rect">
            <a:avLst/>
          </a:prstGeom>
        </p:spPr>
      </p:pic>
      <p:pic>
        <p:nvPicPr>
          <p:cNvPr id="14" name="Picture 13" descr="box wh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57950" y="5500702"/>
            <a:ext cx="1357322" cy="1357298"/>
          </a:xfrm>
          <a:prstGeom prst="rect">
            <a:avLst/>
          </a:prstGeom>
        </p:spPr>
      </p:pic>
      <p:pic>
        <p:nvPicPr>
          <p:cNvPr id="15" name="Picture 14" descr="bell whi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3306" y="1928802"/>
            <a:ext cx="966364" cy="928670"/>
          </a:xfrm>
          <a:prstGeom prst="rect">
            <a:avLst/>
          </a:prstGeom>
        </p:spPr>
      </p:pic>
      <p:pic>
        <p:nvPicPr>
          <p:cNvPr id="16" name="Picture 15" descr="angel whit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868" y="4357694"/>
            <a:ext cx="1423372" cy="1357322"/>
          </a:xfrm>
          <a:prstGeom prst="rect">
            <a:avLst/>
          </a:prstGeom>
        </p:spPr>
      </p:pic>
      <p:pic>
        <p:nvPicPr>
          <p:cNvPr id="17" name="Picture 16" descr="reindeer whit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71736" y="4643446"/>
            <a:ext cx="785818" cy="1071570"/>
          </a:xfrm>
          <a:prstGeom prst="rect">
            <a:avLst/>
          </a:prstGeom>
        </p:spPr>
      </p:pic>
      <p:pic>
        <p:nvPicPr>
          <p:cNvPr id="19" name="Picture 18" descr="candy cane whit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14678" y="3286124"/>
            <a:ext cx="928694" cy="1000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ish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71414"/>
            <a:ext cx="5000660" cy="6643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</cp:revision>
  <dcterms:created xsi:type="dcterms:W3CDTF">2020-12-18T17:56:21Z</dcterms:created>
  <dcterms:modified xsi:type="dcterms:W3CDTF">2020-12-18T18:47:06Z</dcterms:modified>
</cp:coreProperties>
</file>