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CEF8-7CD6-45CF-A224-24DB1946E3C7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6A5E-A7BC-4A97-8FF4-0A788E788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1785950" cy="1821245"/>
          </a:xfrm>
          <a:prstGeom prst="rect">
            <a:avLst/>
          </a:prstGeom>
        </p:spPr>
      </p:pic>
      <p:pic>
        <p:nvPicPr>
          <p:cNvPr id="10" name="Picture 9" descr="b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929198"/>
            <a:ext cx="1597955" cy="1785950"/>
          </a:xfrm>
          <a:prstGeom prst="rect">
            <a:avLst/>
          </a:prstGeom>
        </p:spPr>
      </p:pic>
      <p:pic>
        <p:nvPicPr>
          <p:cNvPr id="11" name="Picture 10" descr="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643182"/>
            <a:ext cx="1434452" cy="1714512"/>
          </a:xfrm>
          <a:prstGeom prst="rect">
            <a:avLst/>
          </a:prstGeom>
        </p:spPr>
      </p:pic>
      <p:pic>
        <p:nvPicPr>
          <p:cNvPr id="12" name="Picture 11" descr="note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14290"/>
            <a:ext cx="1643074" cy="1357322"/>
          </a:xfrm>
          <a:prstGeom prst="rect">
            <a:avLst/>
          </a:prstGeom>
        </p:spPr>
      </p:pic>
      <p:pic>
        <p:nvPicPr>
          <p:cNvPr id="13" name="Picture 12" descr="p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14290"/>
            <a:ext cx="1571636" cy="1785950"/>
          </a:xfrm>
          <a:prstGeom prst="rect">
            <a:avLst/>
          </a:prstGeom>
        </p:spPr>
      </p:pic>
      <p:pic>
        <p:nvPicPr>
          <p:cNvPr id="14" name="Picture 13" descr="Pencil cas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5852" y="2214554"/>
            <a:ext cx="1714512" cy="1357322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2071678"/>
            <a:ext cx="1771812" cy="1314614"/>
          </a:xfrm>
          <a:prstGeom prst="rect">
            <a:avLst/>
          </a:prstGeom>
        </p:spPr>
      </p:pic>
      <p:pic>
        <p:nvPicPr>
          <p:cNvPr id="16" name="Picture 15" descr="rubb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4929198"/>
            <a:ext cx="1643074" cy="1428760"/>
          </a:xfrm>
          <a:prstGeom prst="rect">
            <a:avLst/>
          </a:prstGeom>
        </p:spPr>
      </p:pic>
      <p:pic>
        <p:nvPicPr>
          <p:cNvPr id="17" name="Picture 16" descr="rul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4000504"/>
            <a:ext cx="1500198" cy="1637716"/>
          </a:xfrm>
          <a:prstGeom prst="rect">
            <a:avLst/>
          </a:prstGeom>
        </p:spPr>
      </p:pic>
      <p:pic>
        <p:nvPicPr>
          <p:cNvPr id="18" name="Picture 17" descr="sharpen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9124" y="3857628"/>
            <a:ext cx="1500198" cy="15895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43768" y="22145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20-11-17 1900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1" y="0"/>
            <a:ext cx="91290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330" y="235743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pencil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2928934"/>
            <a:ext cx="132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Pencil case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57187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0" y="357187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book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428625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notebook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24" y="4286256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rubber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sharpener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592933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ruler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76" y="50006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5357826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schoolbag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9098E-6 C -0.00781 0.00116 -0.0158 0.00047 -0.02326 0.00394 C -0.03767 0.01041 -0.0217 0.00602 -0.03403 0.00902 C -0.04375 0.01365 -0.05382 0.01781 -0.06423 0.02082 C -0.07239 0.02707 -0.08055 0.03054 -0.08941 0.03493 C -0.09531 0.04303 -0.10208 0.03933 -0.10798 0.05043 C -0.10903 0.05621 -0.11146 0.05783 -0.11562 0.05945 C -0.12153 0.065 -0.12569 0.06709 -0.13212 0.06871 C -0.13333 0.07032 -0.13455 0.07287 -0.13594 0.07379 C -0.13923 0.07564 -0.14653 0.07634 -0.14653 0.07657 C -0.16805 0.08999 -0.19427 0.09184 -0.21788 0.09716 C -0.24635 0.10363 -0.275 0.11219 -0.30382 0.1152 C -0.38437 0.15314 -0.47483 0.11983 -0.56024 0.12029 C -0.5816 0.13024 -0.6092 0.12839 -0.63108 0.12931 C -0.6625 0.12885 -0.72517 0.12815 -0.72517 0.12839 L -0.71753 0.12561 " pathEditMode="relative" rAng="0" ptsTypes="ffffffffffffff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842E-6 C -0.03785 -0.01203 -0.07604 -0.02869 -0.11163 -0.04928 C -0.12292 -0.05575 -0.13403 -0.06269 -0.14549 -0.06871 C -0.14688 -0.0694 -0.14809 -0.07056 -0.14948 -0.07125 C -0.1533 -0.0731 -0.15729 -0.07472 -0.16111 -0.07634 C -0.16215 -0.0768 -0.16406 -0.07773 -0.16406 -0.07773 C -0.17153 -0.08814 -0.18212 -0.09115 -0.19219 -0.09462 C -0.20504 -0.10433 -0.2099 -0.11058 -0.22413 -0.11405 C -0.23038 -0.11728 -0.23646 -0.12284 -0.24271 -0.12561 C -0.24896 -0.12839 -0.25521 -0.1307 -0.26111 -0.13463 C -0.26997 -0.14042 -0.27847 -0.14782 -0.2882 -0.15013 C -0.29236 -0.1536 -0.29636 -0.158 -0.30087 -0.16054 C -0.30573 -0.16332 -0.31181 -0.16586 -0.3165 -0.16956 C -0.3191 -0.17164 -0.32066 -0.17558 -0.32327 -0.17743 C -0.33403 -0.18483 -0.32396 -0.1735 -0.33681 -0.18506 C -0.34549 -0.19293 -0.33941 -0.18899 -0.34757 -0.19154 C -0.34983 -0.19223 -0.35209 -0.19316 -0.35434 -0.19408 C -0.35556 -0.19455 -0.35816 -0.19547 -0.35816 -0.19547 C -0.36111 -0.19802 -0.36354 -0.19917 -0.36684 -0.20056 C -0.36875 -0.20218 -0.37101 -0.20287 -0.37275 -0.20449 C -0.37743 -0.20866 -0.37396 -0.20842 -0.37656 -0.20842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7833E-6 C -0.0033 -0.01226 -0.01667 -0.02752 -0.02535 -0.03492 C -0.0283 -0.04094 -0.03351 -0.04464 -0.03785 -0.04904 C -0.04688 -0.05806 -0.05365 -0.07147 -0.06407 -0.07772 C -0.07101 -0.08674 -0.07188 -0.08813 -0.08073 -0.09322 C -0.08542 -0.09946 -0.08976 -0.10062 -0.09618 -0.10224 C -0.10087 -0.1071 -0.10452 -0.1108 -0.10886 -0.11635 C -0.11337 -0.12213 -0.11667 -0.13162 -0.12049 -0.13833 C -0.12327 -0.15105 -0.13386 -0.16192 -0.13993 -0.1721 C -0.14289 -0.17742 -0.14445 -0.18251 -0.14862 -0.18621 C -0.15469 -0.19986 -0.16355 -0.2142 -0.17188 -0.2253 C -0.17448 -0.23525 -0.18195 -0.24404 -0.18837 -0.24959 C -0.18959 -0.25237 -0.19011 -0.25514 -0.19132 -0.25769 C -0.19462 -0.26416 -0.19879 -0.26995 -0.20209 -0.27689 C -0.20556 -0.28406 -0.20903 -0.29424 -0.21372 -0.30002 C -0.21546 -0.30765 -0.21337 -0.30048 -0.21754 -0.30788 C -0.22066 -0.31344 -0.22309 -0.32014 -0.22622 -0.32593 C -0.229 -0.33102 -0.23299 -0.33518 -0.23594 -0.34027 C -0.24184 -0.35045 -0.24514 -0.36294 -0.25157 -0.37265 C -0.25417 -0.37682 -0.25677 -0.38121 -0.26025 -0.38422 C -0.26216 -0.38584 -0.26459 -0.387 -0.26615 -0.38931 C -0.26927 -0.3937 -0.27205 -0.39926 -0.27587 -0.40226 C -0.27987 -0.4099 -0.28455 -0.41707 -0.29028 -0.42192 C -0.29237 -0.42678 -0.2941 -0.43349 -0.29723 -0.43719 C -0.29931 -0.44321 -0.3007 -0.44922 -0.30296 -0.45523 C -0.30487 -0.46703 -0.30695 -0.47837 -0.30886 -0.49016 C -0.30955 -0.50011 -0.31059 -0.51029 -0.31268 -0.52 C -0.31389 -0.53273 -0.31684 -0.54499 -0.31945 -0.55748 C -0.32084 -0.56396 -0.32171 -0.5709 -0.32535 -0.57575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1802E-6 C -0.04827 0.00047 -0.09653 7.1802E-6 -0.14479 0.00116 C -0.14583 0.00116 -0.14653 0.00324 -0.14757 0.00371 C -0.14913 0.0044 -0.15087 0.00463 -0.15243 0.00509 C -0.15747 0.00949 -0.16424 0.01481 -0.16997 0.01666 C -0.17153 0.01805 -0.17309 0.01944 -0.17483 0.02059 C -0.1757 0.02129 -0.17708 0.02082 -0.17778 0.02198 C -0.18108 0.02752 -0.17656 0.02752 -0.18351 0.031 C -0.19236 0.0428 -0.21215 0.05344 -0.22431 0.05691 C -0.23386 0.06292 -0.22118 0.05552 -0.23594 0.06061 C -0.24514 0.06362 -0.25382 0.07079 -0.2632 0.07357 C -0.26945 0.07865 -0.27222 0.07889 -0.27969 0.08004 C -0.28455 0.08467 -0.28958 0.08536 -0.29531 0.08652 C -0.30035 0.08906 -0.30538 0.09184 -0.31077 0.093 C -0.31267 0.09462 -0.31493 0.09531 -0.31667 0.09693 C -0.32101 0.10086 -0.32274 0.10641 -0.3283 0.10849 C -0.33125 0.11266 -0.33281 0.11335 -0.33698 0.11497 C -0.33993 0.12099 -0.34306 0.11983 -0.34757 0.12284 C -0.3507 0.12492 -0.35365 0.12793 -0.35729 0.12793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3 -0.00648 L -0.4493 -0.00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-0.01781 C -0.03542 -0.02128 -0.03698 -0.02475 -0.03872 -0.02822 C -0.03941 -0.02961 -0.0408 -0.03216 -0.0408 -0.03216 C -0.04254 -0.04025 -0.04948 -0.04835 -0.0533 -0.05529 C -0.05886 -0.06524 -0.054 -0.05806 -0.05816 -0.06824 C -0.06146 -0.07611 -0.06563 -0.08374 -0.06893 -0.09161 C -0.08403 -0.12746 -0.09202 -0.16702 -0.11059 -0.20033 C -0.11216 -0.21027 -0.11615 -0.21629 -0.12032 -0.22485 C -0.12622 -0.23711 -0.13073 -0.25029 -0.13681 -0.26232 C -0.14011 -0.2688 -0.1415 -0.27689 -0.14462 -0.28314 C -0.14723 -0.28846 -0.15139 -0.29355 -0.15434 -0.29864 C -0.15573 -0.30095 -0.15695 -0.30373 -0.15816 -0.30627 C -0.15886 -0.30789 -0.1592 -0.30997 -0.16007 -0.31159 C -0.17032 -0.33056 -0.18038 -0.34999 -0.19115 -0.3685 C -0.19809 -0.38029 -0.20261 -0.39279 -0.21059 -0.40343 C -0.21268 -0.4106 -0.21528 -0.41499 -0.21945 -0.42008 C -0.22309 -0.43026 -0.22552 -0.44044 -0.23195 -0.44853 C -0.23716 -0.46496 -0.24427 -0.48231 -0.25243 -0.49642 C -0.25486 -0.50775 -0.26563 -0.51955 -0.27188 -0.52765 C -0.27674 -0.53412 -0.27934 -0.54384 -0.28629 -0.54685 C -0.29028 -0.55217 -0.29653 -0.55425 -0.30191 -0.5561 C -0.30729 -0.55795 -0.31198 -0.56396 -0.31736 -0.56628 C -0.31806 -0.5672 -0.31945 -0.56905 -0.31945 -0.56905 " pathEditMode="relative" ptsTypes="fffff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8.87578E-6 C -0.00956 -0.00555 -0.01789 -0.0111 -0.02813 -0.01411 C -0.03768 -0.0222 -0.04636 -0.02405 -0.05713 -0.02845 C -0.06789 -0.03284 -0.07865 -0.03886 -0.08924 -0.04395 C -0.10053 -0.0495 -0.11129 -0.05667 -0.12223 -0.06338 C -0.1415 -0.07517 -0.16095 -0.08558 -0.17952 -0.09946 C -0.18577 -0.10409 -0.1915 -0.11057 -0.19706 -0.11635 C -0.21043 -0.13023 -0.22501 -0.14179 -0.23786 -0.15637 C -0.24411 -0.16331 -0.25122 -0.16978 -0.25713 -0.17719 C -0.26077 -0.18181 -0.26546 -0.18968 -0.2698 -0.19268 C -0.2724 -0.19454 -0.2757 -0.195 -0.27848 -0.19662 C -0.28751 -0.20217 -0.29515 -0.21165 -0.30279 -0.21975 C -0.30661 -0.22368 -0.31025 -0.22808 -0.31442 -0.23155 C -0.31702 -0.23363 -0.3198 -0.23548 -0.32223 -0.23802 C -0.33161 -0.24774 -0.33994 -0.25954 -0.34949 -0.26902 C -0.35834 -0.27758 -0.36772 -0.28406 -0.37657 -0.29238 C -0.37865 -0.29447 -0.38056 -0.29655 -0.38247 -0.29886 C -0.38456 -0.30117 -0.38595 -0.30441 -0.3882 -0.30649 C -0.39636 -0.31436 -0.40643 -0.32315 -0.41546 -0.32847 C -0.42935 -0.32593 -0.44324 -0.32246 -0.45713 -0.32084 C -0.46147 -0.32037 -0.4731 -0.34327 -0.47379 -0.34397 C -0.49098 -0.35993 -0.50192 -0.3826 -0.51546 -0.40365 C -0.52119 -0.41267 -0.52952 -0.42909 -0.53786 -0.43326 C -0.54532 -0.43696 -0.56112 -0.44112 -0.56112 -0.44112 C -0.57518 -0.45708 -0.58595 -0.47721 -0.59706 -0.49664 C -0.59966 -0.50127 -0.60088 -0.50659 -0.60383 -0.51098 C -0.60643 -0.52185 -0.60261 -0.50774 -0.60678 -0.51746 C -0.60921 -0.52301 -0.61043 -0.53064 -0.61164 -0.53689 C -0.61233 -0.54753 -0.61181 -0.55863 -0.61355 -0.56904 C -0.6139 -0.57089 -0.61546 -0.56673 -0.6165 -0.56534 C -0.62345 -0.55609 -0.61095 -0.57159 -0.62223 -0.55887 C -0.62379 -0.55702 -0.62605 -0.55262 -0.62709 -0.551 C -0.63022 -0.54614 -0.6349 -0.54198 -0.63872 -0.53805 C -0.64063 -0.5362 -0.64272 -0.53458 -0.64463 -0.53296 C -0.64584 -0.53203 -0.64758 -0.52903 -0.64758 -0.52903 " pathEditMode="relative" ptsTypes="fffffffffffffffff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36849E-7 C -0.01562 0.0044 -0.03264 0.00671 -0.04861 0.00902 C -0.0651 0.01573 -0.08073 0.01828 -0.09809 0.01943 C -0.10573 0.02174 -0.11354 0.02267 -0.12135 0.02452 C -0.23316 0.0229 -0.17413 0.02868 -0.21267 0.01943 C -0.225 0.01272 -0.23368 0.0037 -0.24375 -0.00786 C -0.24479 -0.00902 -0.24791 -0.01342 -0.24948 -0.01434 C -0.25156 -0.0155 -0.25625 -0.01689 -0.25625 -0.01689 C -0.2625 -0.01619 -0.26875 -0.01665 -0.27482 -0.01434 C -0.27951 -0.01249 -0.28368 -0.00948 -0.28837 -0.00786 C -0.28958 -0.0074 -0.29097 -0.00694 -0.29219 -0.00648 C -0.29323 -0.00601 -0.29409 -0.00532 -0.29514 -0.00509 C -0.29809 -0.00416 -0.30382 -0.00254 -0.30382 -0.00254 C -0.31875 -0.00301 -0.33368 -0.00324 -0.34861 -0.00393 C -0.35312 -0.00416 -0.35642 -0.00971 -0.36024 -0.01157 C -0.37031 -0.01642 -0.37725 -0.02938 -0.38732 -0.03354 C -0.39375 -0.0421 -0.40555 -0.04765 -0.41458 -0.05043 C -0.4184 -0.04996 -0.42239 -0.05043 -0.42621 -0.04927 C -0.42864 -0.04835 -0.43298 -0.04256 -0.43489 -0.04002 C -0.43871 -0.03493 -0.44896 -0.02197 -0.45434 -0.01943 C -0.45868 -0.0118 -0.46319 -0.01041 -0.46996 -0.00786 C -0.47587 -0.00208 -0.48316 -0.00023 -0.49028 0.00139 C -0.50416 0.00046 -0.51823 -0.00023 -0.53212 -0.00139 C -0.54791 -0.00254 -0.53541 -0.00092 -0.54462 -0.00509 C -0.54722 -0.00624 -0.54982 -0.00694 -0.55243 -0.00786 C -0.55347 -0.00833 -0.55538 -0.00902 -0.55538 -0.00902 C -0.55903 -0.01388 -0.56267 -0.01619 -0.56701 -0.01943 C -0.56962 -0.02151 -0.57482 -0.02591 -0.57482 -0.02591 C -0.58229 -0.03863 -0.59375 -0.0539 -0.6059 -0.0569 C -0.61059 -0.05922 -0.61562 -0.06084 -0.62048 -0.06199 C -0.6243 -0.06176 -0.63281 -0.06269 -0.63784 -0.05945 C -0.64236 -0.05644 -0.64479 -0.05043 -0.64861 -0.04649 C -0.65139 -0.04372 -0.65486 -0.0421 -0.65729 -0.03886 C -0.66371 -0.02984 -0.67222 -0.01989 -0.68055 -0.01434 C -0.68541 -0.00439 -0.67916 -0.01527 -0.68541 -0.00902 C -0.68767 -0.00671 -0.68889 -0.00324 -0.69132 -0.00139 C -0.69392 0.00046 -0.69687 0.00231 -0.69896 0.00509 " pathEditMode="relative" ptsTypes="fffffffffffffffffff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imitra\AppData\Local\Microsoft\Windows\INetCache\IE\N13C86DB\Windo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86190"/>
            <a:ext cx="2276475" cy="2571768"/>
          </a:xfrm>
          <a:prstGeom prst="rect">
            <a:avLst/>
          </a:prstGeom>
          <a:noFill/>
        </p:spPr>
      </p:pic>
      <p:pic>
        <p:nvPicPr>
          <p:cNvPr id="1030" name="Picture 6" descr="C:\Users\Dimitra\AppData\Local\Microsoft\Windows\INetCache\IE\N13C86DB\old-door-1405853838BR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796780" cy="3857652"/>
          </a:xfrm>
          <a:prstGeom prst="rect">
            <a:avLst/>
          </a:prstGeom>
          <a:noFill/>
        </p:spPr>
      </p:pic>
      <p:pic>
        <p:nvPicPr>
          <p:cNvPr id="1035" name="Picture 11" descr="opposite wordcard for ceiling and floor | English lessons for kids, English  worksheets for kids, Learn english wo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2266950" cy="2381250"/>
          </a:xfrm>
          <a:prstGeom prst="rect">
            <a:avLst/>
          </a:prstGeom>
          <a:noFill/>
        </p:spPr>
      </p:pic>
      <p:sp>
        <p:nvSpPr>
          <p:cNvPr id="1037" name="AutoShape 13" descr="English worksheets: table and ch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English worksheets: table and ch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101474_1-table_and_ch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42852"/>
            <a:ext cx="333691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16</cp:revision>
  <dcterms:created xsi:type="dcterms:W3CDTF">2020-11-17T16:20:12Z</dcterms:created>
  <dcterms:modified xsi:type="dcterms:W3CDTF">2020-11-27T16:32:02Z</dcterms:modified>
</cp:coreProperties>
</file>