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7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00FA1-FF91-4F64-937D-23368FFD593F}" type="datetimeFigureOut">
              <a:rPr lang="en-US" smtClean="0"/>
              <a:t>12/7/2020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92B62D-6DAE-442E-9F27-11B4C957A41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_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0"/>
            <a:ext cx="2714644" cy="2571744"/>
          </a:xfrm>
          <a:prstGeom prst="rect">
            <a:avLst/>
          </a:prstGeom>
        </p:spPr>
      </p:pic>
      <p:pic>
        <p:nvPicPr>
          <p:cNvPr id="5" name="Picture 4" descr="K_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2928934"/>
            <a:ext cx="2500330" cy="2928958"/>
          </a:xfrm>
          <a:prstGeom prst="rect">
            <a:avLst/>
          </a:prstGeom>
        </p:spPr>
      </p:pic>
      <p:pic>
        <p:nvPicPr>
          <p:cNvPr id="6" name="Picture 5" descr="P_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2067" y="285728"/>
            <a:ext cx="2214578" cy="2571768"/>
          </a:xfrm>
          <a:prstGeom prst="rect">
            <a:avLst/>
          </a:prstGeom>
        </p:spPr>
      </p:pic>
      <p:pic>
        <p:nvPicPr>
          <p:cNvPr id="7" name="Picture 6" descr="B_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2857496"/>
            <a:ext cx="2571736" cy="2714644"/>
          </a:xfrm>
          <a:prstGeom prst="rect">
            <a:avLst/>
          </a:prstGeom>
        </p:spPr>
      </p:pic>
      <p:pic>
        <p:nvPicPr>
          <p:cNvPr id="8" name="Picture 7" descr="N_C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28860" y="3429000"/>
            <a:ext cx="2398241" cy="2786082"/>
          </a:xfrm>
          <a:prstGeom prst="rect">
            <a:avLst/>
          </a:prstGeom>
        </p:spPr>
      </p:pic>
      <p:pic>
        <p:nvPicPr>
          <p:cNvPr id="9" name="Picture 8" descr="L_C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28926" y="285728"/>
            <a:ext cx="2092095" cy="2928958"/>
          </a:xfrm>
          <a:prstGeom prst="rect">
            <a:avLst/>
          </a:prstGeom>
        </p:spPr>
      </p:pic>
      <p:pic>
        <p:nvPicPr>
          <p:cNvPr id="10" name="Picture 9" descr="C_C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43768" y="142852"/>
            <a:ext cx="1877781" cy="2928958"/>
          </a:xfrm>
          <a:prstGeom prst="rect">
            <a:avLst/>
          </a:prstGeom>
        </p:spPr>
      </p:pic>
      <p:pic>
        <p:nvPicPr>
          <p:cNvPr id="11" name="Picture 10" descr="Z_C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15206" y="3571876"/>
            <a:ext cx="1928794" cy="250033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Y_C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42844" y="0"/>
            <a:ext cx="2714644" cy="2571744"/>
          </a:xfrm>
          <a:prstGeom prst="rect">
            <a:avLst/>
          </a:prstGeom>
        </p:spPr>
      </p:pic>
      <p:pic>
        <p:nvPicPr>
          <p:cNvPr id="5" name="Picture 4" descr="K_C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3438" y="2928934"/>
            <a:ext cx="2500330" cy="2928958"/>
          </a:xfrm>
          <a:prstGeom prst="rect">
            <a:avLst/>
          </a:prstGeom>
        </p:spPr>
      </p:pic>
      <p:pic>
        <p:nvPicPr>
          <p:cNvPr id="6" name="Picture 5" descr="P_C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072067" y="285728"/>
            <a:ext cx="2214578" cy="2571768"/>
          </a:xfrm>
          <a:prstGeom prst="rect">
            <a:avLst/>
          </a:prstGeom>
        </p:spPr>
      </p:pic>
      <p:pic>
        <p:nvPicPr>
          <p:cNvPr id="7" name="Picture 6" descr="B_C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0" y="2857496"/>
            <a:ext cx="2571736" cy="2714644"/>
          </a:xfrm>
          <a:prstGeom prst="rect">
            <a:avLst/>
          </a:prstGeom>
        </p:spPr>
      </p:pic>
      <p:pic>
        <p:nvPicPr>
          <p:cNvPr id="8" name="Picture 7" descr="N_C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428860" y="3429000"/>
            <a:ext cx="2398241" cy="2786082"/>
          </a:xfrm>
          <a:prstGeom prst="rect">
            <a:avLst/>
          </a:prstGeom>
        </p:spPr>
      </p:pic>
      <p:pic>
        <p:nvPicPr>
          <p:cNvPr id="9" name="Picture 8" descr="L_C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928926" y="285728"/>
            <a:ext cx="2092095" cy="2928958"/>
          </a:xfrm>
          <a:prstGeom prst="rect">
            <a:avLst/>
          </a:prstGeom>
        </p:spPr>
      </p:pic>
      <p:pic>
        <p:nvPicPr>
          <p:cNvPr id="10" name="Picture 9" descr="C_C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7143768" y="142852"/>
            <a:ext cx="1877781" cy="2928958"/>
          </a:xfrm>
          <a:prstGeom prst="rect">
            <a:avLst/>
          </a:prstGeom>
        </p:spPr>
      </p:pic>
      <p:pic>
        <p:nvPicPr>
          <p:cNvPr id="11" name="Picture 10" descr="Z_C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7215206" y="3571876"/>
            <a:ext cx="1928794" cy="2500330"/>
          </a:xfrm>
          <a:prstGeom prst="rect">
            <a:avLst/>
          </a:prstGeom>
        </p:spPr>
      </p:pic>
      <p:sp>
        <p:nvSpPr>
          <p:cNvPr id="14" name="Flowchart: Process 13"/>
          <p:cNvSpPr/>
          <p:nvPr/>
        </p:nvSpPr>
        <p:spPr>
          <a:xfrm>
            <a:off x="500034" y="0"/>
            <a:ext cx="2143140" cy="2398598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On-screen Show (4:3)</PresentationFormat>
  <Paragraphs>0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Windows User</dc:creator>
  <cp:lastModifiedBy>Windows User</cp:lastModifiedBy>
  <cp:revision>6</cp:revision>
  <dcterms:created xsi:type="dcterms:W3CDTF">2020-12-07T17:40:09Z</dcterms:created>
  <dcterms:modified xsi:type="dcterms:W3CDTF">2020-12-07T17:58:39Z</dcterms:modified>
</cp:coreProperties>
</file>