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59" r:id="rId5"/>
    <p:sldId id="260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BFA8-FC08-40AB-9646-A08A13CFC5AD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9377-059A-4EF0-B5BD-C84321F3A6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BFA8-FC08-40AB-9646-A08A13CFC5AD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9377-059A-4EF0-B5BD-C84321F3A6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BFA8-FC08-40AB-9646-A08A13CFC5AD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9377-059A-4EF0-B5BD-C84321F3A6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BFA8-FC08-40AB-9646-A08A13CFC5AD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9377-059A-4EF0-B5BD-C84321F3A6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BFA8-FC08-40AB-9646-A08A13CFC5AD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9377-059A-4EF0-B5BD-C84321F3A6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BFA8-FC08-40AB-9646-A08A13CFC5AD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9377-059A-4EF0-B5BD-C84321F3A6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BFA8-FC08-40AB-9646-A08A13CFC5AD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9377-059A-4EF0-B5BD-C84321F3A6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BFA8-FC08-40AB-9646-A08A13CFC5AD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9377-059A-4EF0-B5BD-C84321F3A6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BFA8-FC08-40AB-9646-A08A13CFC5AD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9377-059A-4EF0-B5BD-C84321F3A6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BFA8-FC08-40AB-9646-A08A13CFC5AD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9377-059A-4EF0-B5BD-C84321F3A6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0BFA8-FC08-40AB-9646-A08A13CFC5AD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89377-059A-4EF0-B5BD-C84321F3A6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0BFA8-FC08-40AB-9646-A08A13CFC5AD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89377-059A-4EF0-B5BD-C84321F3A65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armchai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428604"/>
            <a:ext cx="2276226" cy="2452682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642910" y="3214686"/>
            <a:ext cx="19484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 Black" pitchFamily="34" charset="0"/>
              </a:rPr>
              <a:t>armchair</a:t>
            </a:r>
            <a:endParaRPr lang="en-US" sz="2800" b="1" dirty="0">
              <a:latin typeface="Arial Black" pitchFamily="34" charset="0"/>
            </a:endParaRPr>
          </a:p>
        </p:txBody>
      </p:sp>
      <p:pic>
        <p:nvPicPr>
          <p:cNvPr id="18" name="Picture 17" descr="des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0496" y="357166"/>
            <a:ext cx="2874428" cy="242889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072330" y="1071546"/>
            <a:ext cx="1285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 Black" pitchFamily="34" charset="0"/>
              </a:rPr>
              <a:t>desk</a:t>
            </a:r>
            <a:endParaRPr lang="en-US" sz="2800" b="1" dirty="0">
              <a:latin typeface="Arial Black" pitchFamily="34" charset="0"/>
            </a:endParaRPr>
          </a:p>
        </p:txBody>
      </p:sp>
      <p:pic>
        <p:nvPicPr>
          <p:cNvPr id="21" name="Picture 20" descr="Window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72330" y="2428867"/>
            <a:ext cx="1924055" cy="2592241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5072066" y="3357562"/>
            <a:ext cx="16914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 Black" pitchFamily="34" charset="0"/>
              </a:rPr>
              <a:t>window</a:t>
            </a:r>
            <a:endParaRPr lang="en-US" sz="2800" b="1" dirty="0">
              <a:latin typeface="Arial Black" pitchFamily="34" charset="0"/>
            </a:endParaRPr>
          </a:p>
        </p:txBody>
      </p:sp>
      <p:pic>
        <p:nvPicPr>
          <p:cNvPr id="23" name="Picture 22" descr="tabl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4282" y="3929066"/>
            <a:ext cx="2464588" cy="2079299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857356" y="5857892"/>
            <a:ext cx="11836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 Black" pitchFamily="34" charset="0"/>
              </a:rPr>
              <a:t>table</a:t>
            </a:r>
            <a:endParaRPr lang="en-US" sz="2800" b="1" dirty="0">
              <a:latin typeface="Arial Black" pitchFamily="34" charset="0"/>
            </a:endParaRPr>
          </a:p>
        </p:txBody>
      </p:sp>
      <p:pic>
        <p:nvPicPr>
          <p:cNvPr id="25" name="Picture 24" descr="lamp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643306" y="4214818"/>
            <a:ext cx="2038350" cy="223837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5857884" y="5500702"/>
            <a:ext cx="1141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 Black" pitchFamily="34" charset="0"/>
              </a:rPr>
              <a:t>lamp</a:t>
            </a:r>
            <a:endParaRPr lang="en-US" sz="2800" b="1" dirty="0">
              <a:latin typeface="Arial Black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  <p:bldP spid="19" grpId="0" build="p"/>
      <p:bldP spid="22" grpId="0" build="p"/>
      <p:bldP spid="24" grpId="0" build="p"/>
      <p:bldP spid="2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ed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85728"/>
            <a:ext cx="2857488" cy="21727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8596" y="2643182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 Black" pitchFamily="34" charset="0"/>
                <a:cs typeface="Arial" pitchFamily="34" charset="0"/>
              </a:rPr>
              <a:t>bed</a:t>
            </a:r>
            <a:endParaRPr lang="en-US" sz="2800" b="1" dirty="0"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7" name="Picture 6" descr="sof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71802" y="285728"/>
            <a:ext cx="2933700" cy="200026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643306" y="2643182"/>
            <a:ext cx="10179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 Black" pitchFamily="34" charset="0"/>
              </a:rPr>
              <a:t>sofa</a:t>
            </a:r>
            <a:endParaRPr lang="en-US" sz="2800" dirty="0">
              <a:latin typeface="Arial Black" pitchFamily="34" charset="0"/>
            </a:endParaRPr>
          </a:p>
        </p:txBody>
      </p:sp>
      <p:pic>
        <p:nvPicPr>
          <p:cNvPr id="9" name="Picture 8" descr="doo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43702" y="0"/>
            <a:ext cx="2500298" cy="185736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358082" y="2071678"/>
            <a:ext cx="10599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 Black" pitchFamily="34" charset="0"/>
              </a:rPr>
              <a:t>door</a:t>
            </a:r>
            <a:endParaRPr lang="en-US" sz="2800" b="1" dirty="0">
              <a:latin typeface="Arial Black" pitchFamily="34" charset="0"/>
            </a:endParaRPr>
          </a:p>
        </p:txBody>
      </p:sp>
      <p:pic>
        <p:nvPicPr>
          <p:cNvPr id="11" name="Picture 10" descr="chai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928794" y="4214818"/>
            <a:ext cx="2000264" cy="221455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28596" y="4643446"/>
            <a:ext cx="11739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 Black" pitchFamily="34" charset="0"/>
              </a:rPr>
              <a:t>chair</a:t>
            </a:r>
            <a:endParaRPr lang="en-US" sz="2800" b="1" dirty="0">
              <a:latin typeface="Arial Black" pitchFamily="34" charset="0"/>
            </a:endParaRPr>
          </a:p>
        </p:txBody>
      </p:sp>
      <p:pic>
        <p:nvPicPr>
          <p:cNvPr id="14" name="Picture 13" descr="bookcase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43504" y="3000372"/>
            <a:ext cx="2671781" cy="242889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357818" y="5786454"/>
            <a:ext cx="20762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 Black" pitchFamily="34" charset="0"/>
              </a:rPr>
              <a:t>bookcase</a:t>
            </a:r>
            <a:endParaRPr lang="en-US" sz="2800" b="1" dirty="0">
              <a:latin typeface="Arial Black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  <p:bldP spid="10" grpId="0" build="p"/>
      <p:bldP spid="12" grpId="0" build="p"/>
      <p:bldP spid="1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imitra\AppData\Local\Microsoft\Windows\INetCache\IE\DNVCEVW6\reading-rainbow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9" name="Picture 5" descr="C:\Users\Dimitra\AppData\Local\Microsoft\Windows\INetCache\IE\3NO4PF5J\words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81250" y="2024062"/>
            <a:ext cx="4381500" cy="2809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armchai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428604"/>
            <a:ext cx="2276226" cy="2452682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642910" y="3214686"/>
            <a:ext cx="19484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 Black" pitchFamily="34" charset="0"/>
              </a:rPr>
              <a:t>armchair</a:t>
            </a:r>
            <a:endParaRPr lang="en-US" sz="2800" b="1" dirty="0">
              <a:latin typeface="Arial Black" pitchFamily="34" charset="0"/>
            </a:endParaRPr>
          </a:p>
        </p:txBody>
      </p:sp>
      <p:pic>
        <p:nvPicPr>
          <p:cNvPr id="18" name="Picture 17" descr="des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00496" y="357166"/>
            <a:ext cx="2874428" cy="242889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072330" y="1071546"/>
            <a:ext cx="1285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 Black" pitchFamily="34" charset="0"/>
              </a:rPr>
              <a:t>desk</a:t>
            </a:r>
            <a:endParaRPr lang="en-US" sz="2800" b="1" dirty="0">
              <a:latin typeface="Arial Black" pitchFamily="34" charset="0"/>
            </a:endParaRPr>
          </a:p>
        </p:txBody>
      </p:sp>
      <p:pic>
        <p:nvPicPr>
          <p:cNvPr id="21" name="Picture 20" descr="Window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72330" y="2428867"/>
            <a:ext cx="1924055" cy="2592241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5072066" y="3357562"/>
            <a:ext cx="16914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 Black" pitchFamily="34" charset="0"/>
              </a:rPr>
              <a:t>window</a:t>
            </a:r>
            <a:endParaRPr lang="en-US" sz="2800" b="1" dirty="0">
              <a:latin typeface="Arial Black" pitchFamily="34" charset="0"/>
            </a:endParaRPr>
          </a:p>
        </p:txBody>
      </p:sp>
      <p:pic>
        <p:nvPicPr>
          <p:cNvPr id="23" name="Picture 22" descr="tabl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4282" y="3929066"/>
            <a:ext cx="2464588" cy="2079299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857356" y="5857892"/>
            <a:ext cx="11836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 Black" pitchFamily="34" charset="0"/>
              </a:rPr>
              <a:t>table</a:t>
            </a:r>
            <a:endParaRPr lang="en-US" sz="2800" b="1" dirty="0">
              <a:latin typeface="Arial Black" pitchFamily="34" charset="0"/>
            </a:endParaRPr>
          </a:p>
        </p:txBody>
      </p:sp>
      <p:pic>
        <p:nvPicPr>
          <p:cNvPr id="25" name="Picture 24" descr="lamp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643306" y="4214818"/>
            <a:ext cx="2038350" cy="223837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5857884" y="5500702"/>
            <a:ext cx="1141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 Black" pitchFamily="34" charset="0"/>
              </a:rPr>
              <a:t>lamp</a:t>
            </a:r>
            <a:endParaRPr lang="en-US" sz="2800" b="1" dirty="0">
              <a:latin typeface="Arial Black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ed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85728"/>
            <a:ext cx="2857488" cy="21727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8596" y="2643182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 Black" pitchFamily="34" charset="0"/>
                <a:cs typeface="Arial" pitchFamily="34" charset="0"/>
              </a:rPr>
              <a:t>bed</a:t>
            </a:r>
            <a:endParaRPr lang="en-US" sz="2800" b="1" dirty="0"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7" name="Picture 6" descr="sof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71802" y="285728"/>
            <a:ext cx="2933700" cy="200026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643306" y="2643182"/>
            <a:ext cx="10179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 Black" pitchFamily="34" charset="0"/>
              </a:rPr>
              <a:t>sofa</a:t>
            </a:r>
            <a:endParaRPr lang="en-US" sz="2800" dirty="0">
              <a:latin typeface="Arial Black" pitchFamily="34" charset="0"/>
            </a:endParaRPr>
          </a:p>
        </p:txBody>
      </p:sp>
      <p:pic>
        <p:nvPicPr>
          <p:cNvPr id="9" name="Picture 8" descr="doo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43702" y="0"/>
            <a:ext cx="2500298" cy="185736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358082" y="2071678"/>
            <a:ext cx="10599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 Black" pitchFamily="34" charset="0"/>
              </a:rPr>
              <a:t>door</a:t>
            </a:r>
            <a:endParaRPr lang="en-US" sz="2800" b="1" dirty="0">
              <a:latin typeface="Arial Black" pitchFamily="34" charset="0"/>
            </a:endParaRPr>
          </a:p>
        </p:txBody>
      </p:sp>
      <p:pic>
        <p:nvPicPr>
          <p:cNvPr id="11" name="Picture 10" descr="chai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928794" y="4214818"/>
            <a:ext cx="2000264" cy="221455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28596" y="4643446"/>
            <a:ext cx="11739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 Black" pitchFamily="34" charset="0"/>
              </a:rPr>
              <a:t>chair</a:t>
            </a:r>
            <a:endParaRPr lang="en-US" sz="2800" b="1" dirty="0">
              <a:latin typeface="Arial Black" pitchFamily="34" charset="0"/>
            </a:endParaRPr>
          </a:p>
        </p:txBody>
      </p:sp>
      <p:pic>
        <p:nvPicPr>
          <p:cNvPr id="14" name="Picture 13" descr="bookcase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43504" y="3000372"/>
            <a:ext cx="2671781" cy="242889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357818" y="5786454"/>
            <a:ext cx="20762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 Black" pitchFamily="34" charset="0"/>
              </a:rPr>
              <a:t>bookcase</a:t>
            </a:r>
            <a:endParaRPr lang="en-US" sz="2800" b="1" dirty="0">
              <a:latin typeface="Arial Black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imitra\AppData\Local\Microsoft\Windows\INetCache\IE\3NO4PF5J\smile-2352472_960_72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480"/>
            <a:ext cx="6000760" cy="5848350"/>
          </a:xfrm>
          <a:prstGeom prst="rect">
            <a:avLst/>
          </a:prstGeom>
          <a:noFill/>
        </p:spPr>
      </p:pic>
      <p:pic>
        <p:nvPicPr>
          <p:cNvPr id="2054" name="Picture 6" descr="C:\Users\Dimitra\AppData\Local\Microsoft\Windows\INetCache\IE\DNVCEVW6\220_F_169020598_ap02bveaomtKHGqcFERa6JSuUssoLi1l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214290"/>
            <a:ext cx="2786082" cy="26708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20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10</cp:revision>
  <dcterms:created xsi:type="dcterms:W3CDTF">2021-01-16T19:49:27Z</dcterms:created>
  <dcterms:modified xsi:type="dcterms:W3CDTF">2021-01-16T20:42:08Z</dcterms:modified>
</cp:coreProperties>
</file>