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6" r:id="rId7"/>
    <p:sldId id="261" r:id="rId8"/>
    <p:sldId id="262" r:id="rId9"/>
    <p:sldId id="264" r:id="rId10"/>
    <p:sldId id="263" r:id="rId11"/>
    <p:sldId id="265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05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24D56-160A-46DD-A9AD-D28A5A5DB779}" type="datetimeFigureOut">
              <a:rPr lang="en-US" smtClean="0"/>
              <a:pPr/>
              <a:t>3/18/2018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A9E0B-C9F2-460A-B3D1-D1E0F07852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24D56-160A-46DD-A9AD-D28A5A5DB779}" type="datetimeFigureOut">
              <a:rPr lang="en-US" smtClean="0"/>
              <a:pPr/>
              <a:t>3/18/2018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A9E0B-C9F2-460A-B3D1-D1E0F07852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24D56-160A-46DD-A9AD-D28A5A5DB779}" type="datetimeFigureOut">
              <a:rPr lang="en-US" smtClean="0"/>
              <a:pPr/>
              <a:t>3/18/2018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A9E0B-C9F2-460A-B3D1-D1E0F07852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24D56-160A-46DD-A9AD-D28A5A5DB779}" type="datetimeFigureOut">
              <a:rPr lang="en-US" smtClean="0"/>
              <a:pPr/>
              <a:t>3/18/2018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A9E0B-C9F2-460A-B3D1-D1E0F07852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24D56-160A-46DD-A9AD-D28A5A5DB779}" type="datetimeFigureOut">
              <a:rPr lang="en-US" smtClean="0"/>
              <a:pPr/>
              <a:t>3/18/2018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A9E0B-C9F2-460A-B3D1-D1E0F07852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24D56-160A-46DD-A9AD-D28A5A5DB779}" type="datetimeFigureOut">
              <a:rPr lang="en-US" smtClean="0"/>
              <a:pPr/>
              <a:t>3/18/2018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A9E0B-C9F2-460A-B3D1-D1E0F07852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24D56-160A-46DD-A9AD-D28A5A5DB779}" type="datetimeFigureOut">
              <a:rPr lang="en-US" smtClean="0"/>
              <a:pPr/>
              <a:t>3/18/2018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A9E0B-C9F2-460A-B3D1-D1E0F07852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24D56-160A-46DD-A9AD-D28A5A5DB779}" type="datetimeFigureOut">
              <a:rPr lang="en-US" smtClean="0"/>
              <a:pPr/>
              <a:t>3/18/2018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A9E0B-C9F2-460A-B3D1-D1E0F07852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24D56-160A-46DD-A9AD-D28A5A5DB779}" type="datetimeFigureOut">
              <a:rPr lang="en-US" smtClean="0"/>
              <a:pPr/>
              <a:t>3/18/2018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A9E0B-C9F2-460A-B3D1-D1E0F07852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24D56-160A-46DD-A9AD-D28A5A5DB779}" type="datetimeFigureOut">
              <a:rPr lang="en-US" smtClean="0"/>
              <a:pPr/>
              <a:t>3/18/2018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A9E0B-C9F2-460A-B3D1-D1E0F07852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24D56-160A-46DD-A9AD-D28A5A5DB779}" type="datetimeFigureOut">
              <a:rPr lang="en-US" smtClean="0"/>
              <a:pPr/>
              <a:t>3/18/2018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A9E0B-C9F2-460A-B3D1-D1E0F07852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F24D56-160A-46DD-A9AD-D28A5A5DB779}" type="datetimeFigureOut">
              <a:rPr lang="en-US" smtClean="0"/>
              <a:pPr/>
              <a:t>3/18/2018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6A9E0B-C9F2-460A-B3D1-D1E0F07852B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6.xml"/><Relationship Id="rId1" Type="http://schemas.openxmlformats.org/officeDocument/2006/relationships/audio" Target="file:///C:\Users\Dimitra\Downloads\Little%20Red%20Riding%20Hood%20Song.mp3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Dimitra\Downloads\Little%20Red%20Riding%20Hood%20Song.mp3" TargetMode="Externa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Dimitra\Downloads\The%20big%20bad%20wolf%20(song%20for%20children).mp3" TargetMode="Externa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Dimitra\Downloads\Little%20Red%20Riding%20Hood%20(1995%20Anime)%20Part%205%20-%20Whistle%20and%20Ill%20be%20there%20(Instrumental).mp3" TargetMode="Externa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Dimitra\Downloads\Amanda%20Seyfried-%20Little%20Red%20Riding%20Hood%20(lyrics%20on%20the%20screen).mp3" TargetMode="Externa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Dimitra\Downloads\Dark%20Fairytale%20Music%20-%20Little%20Red%20Riding%20Hood.mp3" TargetMode="Externa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2619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5" name="Little Red Riding Hood Song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8001024" y="585789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4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RRH roo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Αποτέλεσμα εικόνας για party in the fore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Little Red Riding Hood Song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643966" y="635795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9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80314_1034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401712" y="-973136"/>
            <a:ext cx="6340577" cy="8715438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9763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8000" dirty="0" smtClean="0">
                <a:latin typeface="Algerian" pitchFamily="82" charset="0"/>
              </a:rPr>
              <a:t>presents</a:t>
            </a:r>
            <a:endParaRPr lang="en-US" sz="8000" dirty="0">
              <a:latin typeface="Algerian" pitchFamily="82" charset="0"/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Αποτέλεσμα εικόνας για the true story of little red riding hoo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42852"/>
            <a:ext cx="8429684" cy="650085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Αποτέλεσμα εικόνας για fairytale vill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The big bad wolf (song for children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643966" y="635795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Αποτέλεσμα εικόνας για fairy tale vill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Little Red Riding Hood (1995 Anime) Part 5 - Whistle and Ill be there (Instrumental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572528" y="6429396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Αποτέλεσμα εικόνας για little red riding hood roo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manda Seyfried- Little Red Riding Hood (lyrics on the screen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8572528" y="6143644"/>
            <a:ext cx="304800" cy="304800"/>
          </a:xfrm>
          <a:prstGeom prst="rect">
            <a:avLst/>
          </a:prstGeom>
        </p:spPr>
      </p:pic>
      <p:pic>
        <p:nvPicPr>
          <p:cNvPr id="2" name="Picture 2" descr="Αποτέλεσμα εικόνας για fairytale forest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Αποτέλεσμα εικόνας για magic forest wallpap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Dark Fairytale Music - Little Red Riding Hood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643966" y="628652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1</Words>
  <Application>Microsoft Office PowerPoint</Application>
  <PresentationFormat>On-screen Show (4:3)</PresentationFormat>
  <Paragraphs>1</Paragraphs>
  <Slides>11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Slide 1</vt:lpstr>
      <vt:lpstr>Slide 2</vt:lpstr>
      <vt:lpstr>presents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Windows User</dc:creator>
  <cp:lastModifiedBy>Windows User</cp:lastModifiedBy>
  <cp:revision>40</cp:revision>
  <dcterms:created xsi:type="dcterms:W3CDTF">2018-03-17T14:02:37Z</dcterms:created>
  <dcterms:modified xsi:type="dcterms:W3CDTF">2018-03-18T15:39:42Z</dcterms:modified>
</cp:coreProperties>
</file>