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58" r:id="rId4"/>
    <p:sldId id="262" r:id="rId5"/>
    <p:sldId id="261" r:id="rId6"/>
    <p:sldId id="259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1" r:id="rId20"/>
    <p:sldId id="275" r:id="rId21"/>
    <p:sldId id="278" r:id="rId22"/>
    <p:sldId id="279" r:id="rId23"/>
    <p:sldId id="280" r:id="rId24"/>
    <p:sldId id="281" r:id="rId25"/>
    <p:sldId id="282" r:id="rId26"/>
    <p:sldId id="277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2" autoAdjust="0"/>
    <p:restoredTop sz="86502" autoAdjust="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4DC8-DD42-4F1D-B23A-F60BFCD8BF59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B480F-3D48-4FB4-ADB5-5D6A02CA4D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8796-8F64-45AC-90AB-0651CB19D022}" type="datetimeFigureOut">
              <a:rPr lang="el-GR" smtClean="0"/>
              <a:pPr/>
              <a:t>30/11/2011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A64B-C562-438B-B592-AE263E412F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eimena-poihtikianthologia.blogspot.com/2008_03_01_archiv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Across the curriculum: </a:t>
            </a:r>
            <a:br>
              <a:rPr lang="en-US" b="1" dirty="0" smtClean="0"/>
            </a:br>
            <a:r>
              <a:rPr lang="en-US" b="1" dirty="0" smtClean="0"/>
              <a:t>War &amp; Peace Project</a:t>
            </a: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September 2011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WORKSHEET 1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Students think individually </a:t>
            </a:r>
          </a:p>
          <a:p>
            <a:pPr marL="0">
              <a:buNone/>
            </a:pPr>
            <a:r>
              <a:rPr lang="en-US" dirty="0" smtClean="0"/>
              <a:t>Discuss in pairs </a:t>
            </a:r>
          </a:p>
          <a:p>
            <a:pPr marL="0">
              <a:buNone/>
            </a:pPr>
            <a:r>
              <a:rPr lang="en-US" dirty="0" smtClean="0"/>
              <a:t>Work in groups </a:t>
            </a:r>
          </a:p>
          <a:p>
            <a:pPr marL="0">
              <a:buNone/>
            </a:pPr>
            <a:r>
              <a:rPr lang="en-US" dirty="0" smtClean="0"/>
              <a:t>Form different groups and </a:t>
            </a:r>
          </a:p>
          <a:p>
            <a:pPr marL="0">
              <a:buNone/>
            </a:pPr>
            <a:r>
              <a:rPr lang="en-US" dirty="0" smtClean="0"/>
              <a:t>Work with different students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Source: </a:t>
            </a:r>
            <a:r>
              <a:rPr lang="en-US" sz="2700" dirty="0" smtClean="0"/>
              <a:t>http://tsoumpasphotogallery.ning.com/profiles/blogs/photographies-poy-egrapsan-1</a:t>
            </a:r>
            <a:endParaRPr lang="el-GR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556792"/>
            <a:ext cx="45365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Source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/>
              <a:t>http://newshopper.sulekha.com/aptopix-gaza-children-of-war_photo_643892.htm</a:t>
            </a:r>
            <a:endParaRPr lang="el-G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39131"/>
            <a:ext cx="6096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Source</a:t>
            </a:r>
            <a:r>
              <a:rPr lang="en-US" sz="2800" dirty="0" smtClean="0"/>
              <a:t>: </a:t>
            </a:r>
            <a:r>
              <a:rPr lang="en-US" sz="2700" dirty="0" smtClean="0"/>
              <a:t>http://virtuesofalquds.blogspot.com/search/label/Children%20of%20Palestine</a:t>
            </a:r>
            <a:endParaRPr lang="el-GR" sz="2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2" y="2005806"/>
            <a:ext cx="5514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Semila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By </a:t>
            </a:r>
            <a:r>
              <a:rPr lang="en-US" dirty="0" err="1" smtClean="0"/>
              <a:t>Giota</a:t>
            </a:r>
            <a:r>
              <a:rPr lang="en-US" dirty="0" smtClean="0"/>
              <a:t> </a:t>
            </a:r>
            <a:r>
              <a:rPr lang="en-US" dirty="0" err="1" smtClean="0"/>
              <a:t>Partheniou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Source: 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http://keimena-poihtikianthologia.blogspot.com/2008_03_01_archive.html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Posted on Thursday,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March 2008</a:t>
            </a:r>
            <a:endParaRPr lang="el-G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908720"/>
            <a:ext cx="60486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ξέρω Σεμίλα,</a:t>
            </a:r>
            <a:br>
              <a:rPr lang="el-GR" sz="3200" dirty="0" smtClean="0"/>
            </a:br>
            <a:r>
              <a:rPr lang="el-GR" sz="3200" dirty="0" smtClean="0"/>
              <a:t>ο πόλεμος τρόμαξε τη μικρή σου καρδούλα.</a:t>
            </a:r>
            <a:br>
              <a:rPr lang="el-GR" sz="3200" dirty="0" smtClean="0"/>
            </a:br>
            <a:r>
              <a:rPr lang="el-GR" sz="3200" dirty="0" smtClean="0"/>
              <a:t>Το ξέρω Σεμίλα,</a:t>
            </a:r>
            <a:br>
              <a:rPr lang="el-GR" sz="3200" dirty="0" smtClean="0"/>
            </a:br>
            <a:r>
              <a:rPr lang="el-GR" sz="3200" dirty="0" smtClean="0"/>
              <a:t>ο πόλεμος μεγάλωσε τα μάτια σου.</a:t>
            </a:r>
            <a:br>
              <a:rPr lang="el-GR" sz="3200" dirty="0" smtClean="0"/>
            </a:br>
            <a:r>
              <a:rPr lang="el-GR" sz="3200" dirty="0" smtClean="0"/>
              <a:t>Το ξέρω Σεμίλα,</a:t>
            </a:r>
            <a:br>
              <a:rPr lang="el-GR" sz="3200" dirty="0" smtClean="0"/>
            </a:br>
            <a:r>
              <a:rPr lang="el-GR" sz="3200" dirty="0" smtClean="0"/>
              <a:t>μέρες τώρα πεινάς.</a:t>
            </a:r>
            <a:endParaRPr lang="el-G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836712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Μην κλαις Σεμίλα,</a:t>
            </a:r>
            <a:br>
              <a:rPr lang="el-GR" sz="3200" dirty="0" smtClean="0"/>
            </a:br>
            <a:r>
              <a:rPr lang="el-GR" sz="3200" dirty="0" smtClean="0"/>
              <a:t>θα σου φέρω τον ήλιο μου.</a:t>
            </a:r>
            <a:br>
              <a:rPr lang="el-GR" sz="3200" dirty="0" smtClean="0"/>
            </a:br>
            <a:r>
              <a:rPr lang="el-GR" sz="3200" dirty="0" smtClean="0"/>
              <a:t>Μην κλαις Σεμίλα,</a:t>
            </a:r>
            <a:br>
              <a:rPr lang="el-GR" sz="3200" dirty="0" smtClean="0"/>
            </a:br>
            <a:r>
              <a:rPr lang="el-GR" sz="3200" dirty="0" smtClean="0"/>
              <a:t>θα σου φέρω την αγάπη μου.</a:t>
            </a:r>
            <a:br>
              <a:rPr lang="el-GR" sz="3200" dirty="0" smtClean="0"/>
            </a:br>
            <a:r>
              <a:rPr lang="el-GR" sz="3200" dirty="0" smtClean="0"/>
              <a:t>Μην κλαις Σεμίλα,</a:t>
            </a:r>
            <a:br>
              <a:rPr lang="el-GR" sz="3200" dirty="0" smtClean="0"/>
            </a:br>
            <a:r>
              <a:rPr lang="el-GR" sz="3200" dirty="0" smtClean="0"/>
              <a:t>θα σου φέρω την καρδιά μου.</a:t>
            </a:r>
            <a:endParaRPr lang="el-G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052736"/>
            <a:ext cx="66247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Χέρι με χέρι θα διώξουμε τον πόλεμο,</a:t>
            </a:r>
            <a:br>
              <a:rPr lang="el-GR" sz="3200" dirty="0" smtClean="0"/>
            </a:br>
            <a:r>
              <a:rPr lang="el-GR" sz="3200" dirty="0" smtClean="0"/>
              <a:t>χέρι με χέρι θα μοιράσουμε το ψωμί.</a:t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Μην κλαις Σεμίλα.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students’ poems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b="1" dirty="0" smtClean="0"/>
              <a:t> </a:t>
            </a:r>
            <a:r>
              <a:rPr lang="en-US" b="1" dirty="0" smtClean="0"/>
              <a:t>Julie</a:t>
            </a:r>
            <a:endParaRPr lang="el-GR" dirty="0" smtClean="0"/>
          </a:p>
          <a:p>
            <a:pPr algn="ctr">
              <a:buNone/>
            </a:pPr>
            <a:r>
              <a:rPr lang="en-US" sz="2000" dirty="0" smtClean="0"/>
              <a:t>By </a:t>
            </a:r>
            <a:r>
              <a:rPr lang="en-US" sz="2000" dirty="0" err="1" smtClean="0"/>
              <a:t>Eleftheria</a:t>
            </a:r>
            <a:r>
              <a:rPr lang="en-US" sz="2000" dirty="0" smtClean="0"/>
              <a:t>, Elektra, </a:t>
            </a:r>
            <a:r>
              <a:rPr lang="en-US" sz="2000" dirty="0" err="1" smtClean="0"/>
              <a:t>Xanthi</a:t>
            </a:r>
            <a:endParaRPr lang="el-GR" sz="2000" dirty="0" smtClean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n-US" sz="2400" dirty="0" smtClean="0"/>
              <a:t>Julie, I know you live in the war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I know you don’t have a house and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I know you don’t have anybody</a:t>
            </a:r>
          </a:p>
          <a:p>
            <a:pPr algn="ctr">
              <a:buNone/>
            </a:pPr>
            <a:r>
              <a:rPr lang="en-US" sz="2400" dirty="0" smtClean="0"/>
              <a:t>But </a:t>
            </a:r>
            <a:r>
              <a:rPr lang="en-US" sz="2400" dirty="0" smtClean="0"/>
              <a:t>now think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 is the protagonist of your life?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 draws the curtains?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 has the love of our life?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Who?</a:t>
            </a:r>
            <a:endParaRPr lang="el-GR" sz="24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l-G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400" dirty="0" smtClean="0"/>
              <a:t>Who </a:t>
            </a:r>
            <a:r>
              <a:rPr lang="en-US" sz="2400" dirty="0" smtClean="0"/>
              <a:t>is teaching us 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the truth and the lie of our life?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 is singing as if we were never </a:t>
            </a:r>
            <a:r>
              <a:rPr lang="en-US" sz="2400" dirty="0" err="1" smtClean="0"/>
              <a:t>gonna</a:t>
            </a:r>
            <a:r>
              <a:rPr lang="en-US" sz="2400" dirty="0" smtClean="0"/>
              <a:t> die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Who is holding the key of your freedom?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YOU!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You have your guns.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Now fight!!!</a:t>
            </a:r>
            <a:endParaRPr lang="el-G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Teacher</a:t>
            </a:r>
            <a:r>
              <a:rPr lang="en-US" sz="3200" dirty="0" smtClean="0"/>
              <a:t>: </a:t>
            </a:r>
            <a:r>
              <a:rPr lang="en-US" sz="3200" dirty="0" err="1" smtClean="0"/>
              <a:t>Ploumbis</a:t>
            </a:r>
            <a:r>
              <a:rPr lang="en-US" sz="3200" dirty="0" smtClean="0"/>
              <a:t> </a:t>
            </a:r>
            <a:r>
              <a:rPr lang="en-US" sz="3200" dirty="0" err="1" smtClean="0"/>
              <a:t>Dimitra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Estimated time</a:t>
            </a:r>
            <a:r>
              <a:rPr lang="en-US" dirty="0" smtClean="0"/>
              <a:t>:  10-12 teaching sessions</a:t>
            </a:r>
          </a:p>
          <a:p>
            <a:pPr algn="just">
              <a:buNone/>
            </a:pPr>
            <a:endParaRPr lang="en-US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en-US" b="1" dirty="0" smtClean="0"/>
              <a:t>Class</a:t>
            </a:r>
            <a:r>
              <a:rPr lang="en-US" dirty="0" smtClean="0"/>
              <a:t>: 18 students in the 6</a:t>
            </a:r>
            <a:r>
              <a:rPr lang="en-US" baseline="30000" dirty="0" smtClean="0"/>
              <a:t>th</a:t>
            </a:r>
            <a:r>
              <a:rPr lang="en-US" dirty="0" smtClean="0"/>
              <a:t> grade of the 2</a:t>
            </a:r>
            <a:r>
              <a:rPr lang="en-US" baseline="30000" dirty="0" smtClean="0"/>
              <a:t>nd</a:t>
            </a:r>
            <a:r>
              <a:rPr lang="en-US" dirty="0" smtClean="0"/>
              <a:t> Primary School in Bari</a:t>
            </a:r>
          </a:p>
          <a:p>
            <a:pPr marL="0" algn="just">
              <a:spcBef>
                <a:spcPts val="0"/>
              </a:spcBef>
              <a:buNone/>
            </a:pPr>
            <a:endParaRPr lang="en-US" dirty="0" smtClean="0"/>
          </a:p>
          <a:p>
            <a:pPr marL="0" algn="just">
              <a:buNone/>
            </a:pPr>
            <a:r>
              <a:rPr lang="en-US" b="1" dirty="0" smtClean="0"/>
              <a:t>Output product  </a:t>
            </a:r>
            <a:r>
              <a:rPr lang="en-US" dirty="0" smtClean="0"/>
              <a:t>(paintings, poems, pictures) displayed to celebrate International Peace,   </a:t>
            </a:r>
          </a:p>
          <a:p>
            <a:pPr algn="just">
              <a:buNone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September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1600" y="229871"/>
            <a:ext cx="756084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Arad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Metaxia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Nikolitsi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&amp; Joanna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Dalla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Don’t cry.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Please, don’t cry Arad!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aren’t different from me.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aren’t different from anyone.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Don’t cry Arad!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Tears don’t give solutions.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Don’t cry, Arad!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It’s a forgotten conclusion.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Look up in the sky.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cs typeface="Times New Roman" pitchFamily="18" charset="0"/>
              </a:rPr>
              <a:t>Look at me in the eyes.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cs typeface="Times New Roman" pitchFamily="18" charset="0"/>
              </a:rPr>
              <a:t>Believe me, Arad.</a:t>
            </a:r>
            <a:endParaRPr lang="en-US" sz="2000" dirty="0" smtClean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99592" y="1048133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We can help you, don’t cry.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aren’t alone.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Together we will try.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can feel good.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can feel happy.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 will always remember you in my life.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Don’t cry!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 </a:t>
            </a:r>
            <a:r>
              <a:rPr lang="en-US" sz="3200" b="1" dirty="0" smtClean="0"/>
              <a:t>Don’t cry, Jamal!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2400" dirty="0" smtClean="0"/>
              <a:t>By Joanna </a:t>
            </a:r>
            <a:r>
              <a:rPr lang="en-US" sz="2400" dirty="0" err="1" smtClean="0"/>
              <a:t>Karavana</a:t>
            </a:r>
            <a:r>
              <a:rPr lang="en-US" sz="2400" dirty="0" smtClean="0"/>
              <a:t> </a:t>
            </a:r>
            <a:r>
              <a:rPr lang="en-US" sz="2400" dirty="0" smtClean="0"/>
              <a:t>&amp; </a:t>
            </a:r>
            <a:r>
              <a:rPr lang="en-US" sz="2400" dirty="0" err="1" smtClean="0"/>
              <a:t>Gregoria</a:t>
            </a:r>
            <a:r>
              <a:rPr lang="en-US" sz="2400" dirty="0" smtClean="0"/>
              <a:t> </a:t>
            </a:r>
            <a:r>
              <a:rPr lang="en-US" sz="2400" dirty="0" err="1" smtClean="0"/>
              <a:t>Dandoulaki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Don’t cry, Jamal!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The war will be over.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We will help you from here in Vancouver!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Please, don’t cry, </a:t>
            </a:r>
            <a:r>
              <a:rPr lang="en-US" sz="2400" dirty="0" smtClean="0"/>
              <a:t>Jamal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Don’t cry, Jamal!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Look! The war is nearly over!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Look! Everybody smiles.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Please, don’t cry, Jamal!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Your wish for peace in the world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came true!</a:t>
            </a:r>
            <a:endParaRPr lang="el-G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3381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Don’t cry</a:t>
            </a:r>
            <a:endParaRPr lang="el-GR" sz="3200" dirty="0" smtClean="0"/>
          </a:p>
          <a:p>
            <a:r>
              <a:rPr lang="en-US" b="0" dirty="0" smtClean="0"/>
              <a:t>By </a:t>
            </a:r>
            <a:r>
              <a:rPr lang="en-US" b="0" dirty="0" err="1" smtClean="0"/>
              <a:t>Panagiotis</a:t>
            </a:r>
            <a:r>
              <a:rPr lang="en-US" b="0" dirty="0" smtClean="0"/>
              <a:t> </a:t>
            </a:r>
            <a:r>
              <a:rPr lang="en-US" b="0" dirty="0" err="1" smtClean="0"/>
              <a:t>Tourpetas</a:t>
            </a:r>
            <a:r>
              <a:rPr lang="en-US" b="0" dirty="0" smtClean="0"/>
              <a:t> &amp; John </a:t>
            </a:r>
            <a:r>
              <a:rPr lang="en-US" b="0" dirty="0" err="1" smtClean="0"/>
              <a:t>Bouros</a:t>
            </a:r>
            <a:endParaRPr lang="el-GR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dirty="0" smtClean="0"/>
              <a:t>Don’t </a:t>
            </a:r>
            <a:r>
              <a:rPr lang="en-US" dirty="0" smtClean="0"/>
              <a:t>cry, Andreas!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I know they killed your family.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Don’t cry, Andreas!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I am here for you.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Don’t </a:t>
            </a:r>
            <a:r>
              <a:rPr lang="en-US" dirty="0" smtClean="0"/>
              <a:t>cry, Andreas!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1152129"/>
          </a:xfrm>
        </p:spPr>
        <p:txBody>
          <a:bodyPr/>
          <a:lstStyle/>
          <a:p>
            <a:pPr algn="ctr"/>
            <a:r>
              <a:rPr lang="en-US" sz="3200" dirty="0" smtClean="0"/>
              <a:t>Don’t cry, Omar!</a:t>
            </a:r>
            <a:endParaRPr lang="el-GR" sz="3200" dirty="0" smtClean="0"/>
          </a:p>
          <a:p>
            <a:r>
              <a:rPr lang="en-US" b="0" dirty="0" smtClean="0"/>
              <a:t>   By </a:t>
            </a:r>
            <a:r>
              <a:rPr lang="en-US" b="0" dirty="0" err="1" smtClean="0"/>
              <a:t>Fivos</a:t>
            </a:r>
            <a:r>
              <a:rPr lang="en-US" b="0" dirty="0" smtClean="0"/>
              <a:t> &amp; </a:t>
            </a:r>
            <a:r>
              <a:rPr lang="en-US" b="0" dirty="0" err="1" smtClean="0"/>
              <a:t>Vassilis</a:t>
            </a:r>
            <a:endParaRPr lang="el-GR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Don’t cry, Omar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The war will end 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You will laugh again</a:t>
            </a:r>
            <a:endParaRPr lang="el-GR" dirty="0" smtClean="0"/>
          </a:p>
          <a:p>
            <a:pPr algn="ctr">
              <a:buNone/>
            </a:pPr>
            <a:r>
              <a:rPr lang="en-US" dirty="0" smtClean="0"/>
              <a:t>and there will be bread.</a:t>
            </a:r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Naila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2700" dirty="0" smtClean="0"/>
              <a:t>By Theodora, Christina, </a:t>
            </a:r>
            <a:r>
              <a:rPr lang="en-US" sz="2700" dirty="0" err="1" smtClean="0"/>
              <a:t>Kalliroi</a:t>
            </a:r>
            <a:r>
              <a:rPr lang="en-US" sz="2700" dirty="0" smtClean="0"/>
              <a:t>, </a:t>
            </a:r>
            <a:r>
              <a:rPr lang="en-US" sz="2700" dirty="0" err="1" smtClean="0"/>
              <a:t>Evangelia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Naila</a:t>
            </a:r>
            <a:r>
              <a:rPr lang="en-US" sz="2400" dirty="0" smtClean="0"/>
              <a:t> with black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err="1" smtClean="0"/>
              <a:t>Naila</a:t>
            </a:r>
            <a:r>
              <a:rPr lang="en-US" sz="2400" dirty="0" smtClean="0"/>
              <a:t> with grey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I love you so much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But you are not OK!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 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Your heart is black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But I’ll give your smile back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Your clothes are poor</a:t>
            </a:r>
            <a:endParaRPr lang="el-GR" sz="2400" dirty="0" smtClean="0"/>
          </a:p>
          <a:p>
            <a:pPr algn="ctr">
              <a:buNone/>
            </a:pPr>
            <a:r>
              <a:rPr lang="en-US" sz="2400" dirty="0" smtClean="0"/>
              <a:t>And that’s not cool.</a:t>
            </a:r>
            <a:endParaRPr lang="el-G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74792" y="837873"/>
            <a:ext cx="39222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God wanted peace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But we don’t have this.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You are so small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But our love for you is sky tall.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Naila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you’re sad.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Naila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you cry.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The war is bad.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We know that!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IMAGINE </a:t>
            </a:r>
            <a:br>
              <a:rPr lang="en-US" b="1" dirty="0" smtClean="0"/>
            </a:br>
            <a:r>
              <a:rPr lang="en-US" sz="2800" dirty="0" smtClean="0"/>
              <a:t>by John Lennon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‘Guernica’ by Picasso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653381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476672"/>
          <a:ext cx="8136904" cy="5370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128742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What I already know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What I would like to find out</a:t>
                      </a:r>
                      <a:endParaRPr lang="el-GR" sz="3200" b="1" dirty="0"/>
                    </a:p>
                  </a:txBody>
                  <a:tcPr/>
                </a:tc>
              </a:tr>
              <a:tr h="408298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628800"/>
            <a:ext cx="58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Artist:                                                 Year:</a:t>
            </a:r>
            <a:br>
              <a:rPr lang="en-US" sz="3200" dirty="0" smtClean="0"/>
            </a:br>
            <a:r>
              <a:rPr lang="en-US" sz="3200" dirty="0" smtClean="0"/>
              <a:t>Title:                                                   Type:                                                                                        </a:t>
            </a:r>
            <a:br>
              <a:rPr lang="en-US" sz="3200" dirty="0" smtClean="0"/>
            </a:br>
            <a:r>
              <a:rPr lang="en-US" sz="3200" dirty="0" smtClean="0"/>
              <a:t>Dimensions:                                      Present Location:</a:t>
            </a:r>
            <a:endParaRPr lang="el-G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820150" cy="557688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en-US" sz="2800" smtClean="0"/>
              <a:t>In January 1937, the famous Spanish painter and sculptor Pablo Picasso (1881-1973) was asked to produce a work of art to be exhibited at the Spanish stand during the International Art Exhibition which would take place in Paris that summer.</a:t>
            </a:r>
          </a:p>
          <a:p>
            <a:pPr marL="0" algn="just">
              <a:buNone/>
            </a:pPr>
            <a:r>
              <a:rPr lang="en-US" sz="2800" smtClean="0"/>
              <a:t>On April 26</a:t>
            </a:r>
            <a:r>
              <a:rPr lang="en-US" sz="2800" baseline="30000" smtClean="0"/>
              <a:t>th</a:t>
            </a:r>
            <a:r>
              <a:rPr lang="en-US" sz="2800" smtClean="0"/>
              <a:t> 1937, when Picasso heard about the bombing of the Spanish town of Guernica by the Germans, he decided to paint a picture to depict the massacre of the unarmed Spanish people. The resulting work of art was a mural-sized monochrome oil-on-canvas painting (349 cm tall and 776 cm wide). Guernica shows the tragedies of war and has become an anti-war symbol. It can be seen in the Museo Reina Sofia in Madrid.</a:t>
            </a:r>
            <a:endParaRPr lang="el-G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Symbols of war</a:t>
            </a:r>
            <a:r>
              <a:rPr lang="en-US" sz="3200" dirty="0" smtClean="0"/>
              <a:t>: </a:t>
            </a:r>
            <a:r>
              <a:rPr lang="en-US" sz="3100" dirty="0" smtClean="0"/>
              <a:t>Discussed the symbolism in the   </a:t>
            </a:r>
            <a:br>
              <a:rPr lang="en-US" sz="3100" dirty="0" smtClean="0"/>
            </a:br>
            <a:r>
              <a:rPr lang="en-US" sz="3100" dirty="0" smtClean="0"/>
              <a:t>                                  painting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Source: &lt;http://library.thinkquest.org&gt;</a:t>
            </a:r>
            <a:endParaRPr lang="el-G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2089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On war and peace painting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n-US" dirty="0" smtClean="0"/>
              <a:t>‘It is quite straightforward to present “war” in a painting.     Generally, it is fairly obvious what the subject of a “war painting” is:  the soldiers, mutilated bodies, smoke rising from bombed out ruins, etc… Peace, however, presents more challenges artistically it seems to me.’ What do you think?</a:t>
            </a:r>
          </a:p>
          <a:p>
            <a:pPr>
              <a:buNone/>
            </a:pPr>
            <a:r>
              <a:rPr lang="en-US" sz="2800" dirty="0" smtClean="0"/>
              <a:t>Source:</a:t>
            </a:r>
          </a:p>
          <a:p>
            <a:pPr>
              <a:buNone/>
            </a:pPr>
            <a:r>
              <a:rPr lang="en-US" sz="2800" b="1" dirty="0" smtClean="0"/>
              <a:t>IG’s Peace Blog     </a:t>
            </a:r>
            <a:r>
              <a:rPr lang="en-US" sz="2800" dirty="0" smtClean="0"/>
              <a:t>&lt;http://igbarb19.wordpress.com&gt;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‘Children of War’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Presented in the 2</a:t>
            </a:r>
            <a:r>
              <a:rPr lang="en-US" baseline="30000" dirty="0" smtClean="0"/>
              <a:t>nd</a:t>
            </a:r>
            <a:r>
              <a:rPr lang="en-US" dirty="0" smtClean="0"/>
              <a:t> assignment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Estimated time</a:t>
            </a:r>
            <a:r>
              <a:rPr lang="en-US" dirty="0" smtClean="0"/>
              <a:t>: 2 teaching sessions (90 min)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700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Across the curriculum:  War &amp; Peace Project</vt:lpstr>
      <vt:lpstr>Teacher: Ploumbis Dimitra</vt:lpstr>
      <vt:lpstr>‘Guernica’ by Picasso</vt:lpstr>
      <vt:lpstr>Slide 4</vt:lpstr>
      <vt:lpstr>Slide 5</vt:lpstr>
      <vt:lpstr>Slide 6</vt:lpstr>
      <vt:lpstr>Symbols of war: Discussed the symbolism in the                                      painting Source: &lt;http://library.thinkquest.org&gt;</vt:lpstr>
      <vt:lpstr>On war and peace painting</vt:lpstr>
      <vt:lpstr>‘Children of War’</vt:lpstr>
      <vt:lpstr>WORKSHEET 1</vt:lpstr>
      <vt:lpstr>Source: http://tsoumpasphotogallery.ning.com/profiles/blogs/photographies-poy-egrapsan-1</vt:lpstr>
      <vt:lpstr>Source:  http://newshopper.sulekha.com/aptopix-gaza-children-of-war_photo_643892.htm</vt:lpstr>
      <vt:lpstr>Source: http://virtuesofalquds.blogspot.com/search/label/Children%20of%20Palestine</vt:lpstr>
      <vt:lpstr>Semila</vt:lpstr>
      <vt:lpstr>Slide 15</vt:lpstr>
      <vt:lpstr>Slide 16</vt:lpstr>
      <vt:lpstr>Slide 17</vt:lpstr>
      <vt:lpstr>The students’ poems</vt:lpstr>
      <vt:lpstr>Slide 19</vt:lpstr>
      <vt:lpstr>Slide 20</vt:lpstr>
      <vt:lpstr>Slide 21</vt:lpstr>
      <vt:lpstr> Don’t cry, Jamal! By Joanna Karavana &amp; Gregoria Dandoulaki</vt:lpstr>
      <vt:lpstr>Slide 23</vt:lpstr>
      <vt:lpstr>Naila By Theodora, Christina, Kalliroi, Evangelia</vt:lpstr>
      <vt:lpstr>Slide 25</vt:lpstr>
      <vt:lpstr>IMAGINE  by John Lennon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&amp; Peace Project</dc:title>
  <dc:creator>DIMITRA</dc:creator>
  <cp:lastModifiedBy>DIMITRA</cp:lastModifiedBy>
  <cp:revision>47</cp:revision>
  <dcterms:created xsi:type="dcterms:W3CDTF">2011-11-28T13:47:47Z</dcterms:created>
  <dcterms:modified xsi:type="dcterms:W3CDTF">2011-11-30T17:23:18Z</dcterms:modified>
</cp:coreProperties>
</file>