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5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7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2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47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6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6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6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65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19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3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8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6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2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3613E2-51F8-4702-91D6-7D34B4DD07D6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1F50F6-DAFF-4BBC-B290-0B94C7501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84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E31DF-365E-A99A-9344-93406A3AC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Τα χρώματα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83E60CB-F36B-5632-BF7F-6A5EB02AA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Παρουσίαση  ενότητας </a:t>
            </a:r>
          </a:p>
        </p:txBody>
      </p:sp>
    </p:spTree>
    <p:extLst>
      <p:ext uri="{BB962C8B-B14F-4D97-AF65-F5344CB8AC3E}">
        <p14:creationId xmlns:p14="http://schemas.microsoft.com/office/powerpoint/2010/main" val="236616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ECF0D1-E626-7ECD-8D47-806DEC0B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Μαθαίνω τα χρώματα </a:t>
            </a:r>
          </a:p>
        </p:txBody>
      </p:sp>
      <p:pic>
        <p:nvPicPr>
          <p:cNvPr id="5" name="Θέση περιεχομένου 4" descr="Θυγατρικό σχέδιο στο χέρι">
            <a:extLst>
              <a:ext uri="{FF2B5EF4-FFF2-40B4-BE49-F238E27FC236}">
                <a16:creationId xmlns:a16="http://schemas.microsoft.com/office/drawing/2014/main" id="{D96AD9B4-407A-566D-73BE-B453EB00D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75" y="3248887"/>
            <a:ext cx="2597260" cy="1731507"/>
          </a:xfrm>
        </p:spPr>
      </p:pic>
      <p:pic>
        <p:nvPicPr>
          <p:cNvPr id="7" name="Εικόνα 6" descr="Θυγατρικό σχέδιο ουράνιο τόξο στο παράθυρο">
            <a:extLst>
              <a:ext uri="{FF2B5EF4-FFF2-40B4-BE49-F238E27FC236}">
                <a16:creationId xmlns:a16="http://schemas.microsoft.com/office/drawing/2014/main" id="{712BAC4A-4260-45C6-B6BC-E0090DFD9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76" y="2524328"/>
            <a:ext cx="53685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E71D3-22C2-4ACC-45E9-D02B0A98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χρώματα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5F374B0-08FA-8BEA-5A4D-FFDBD0A76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64" y="2450458"/>
            <a:ext cx="2701713" cy="379520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4193535-56A9-2C33-6B02-EECCD083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8695"/>
            <a:ext cx="5272460" cy="37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E05D15-A5E9-211C-6212-B995D1B9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βασικά χρώματα</a:t>
            </a:r>
          </a:p>
        </p:txBody>
      </p:sp>
      <p:pic>
        <p:nvPicPr>
          <p:cNvPr id="1026" name="Picture 2" descr="Ταξίδι στον κόσμο του Νηπιαγωγείου !!!: ΧΡΩΜΑΤΑ">
            <a:extLst>
              <a:ext uri="{FF2B5EF4-FFF2-40B4-BE49-F238E27FC236}">
                <a16:creationId xmlns:a16="http://schemas.microsoft.com/office/drawing/2014/main" id="{EE854CB6-7F37-D396-B00A-95F091744C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82" y="2557463"/>
            <a:ext cx="464743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5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0D026C-C0D7-B405-8DCF-BA665D53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Μίξεις χρωμάτων </a:t>
            </a:r>
          </a:p>
        </p:txBody>
      </p:sp>
      <p:pic>
        <p:nvPicPr>
          <p:cNvPr id="2050" name="Picture 2" descr="Νηπιαγωγείο Αγίου Νικολάου Ν. Μεσσηνίας » Blog Archive » Χρώματα Παντού!">
            <a:extLst>
              <a:ext uri="{FF2B5EF4-FFF2-40B4-BE49-F238E27FC236}">
                <a16:creationId xmlns:a16="http://schemas.microsoft.com/office/drawing/2014/main" id="{2D961CB3-202B-F30F-91EC-3B78493CF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53" y="2683923"/>
            <a:ext cx="541949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41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14</Words>
  <Application>Microsoft Office PowerPoint</Application>
  <PresentationFormat>Ευρεία οθόνη</PresentationFormat>
  <Paragraphs>6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Garamond</vt:lpstr>
      <vt:lpstr>Οργανικό</vt:lpstr>
      <vt:lpstr>Τα χρώματα </vt:lpstr>
      <vt:lpstr>Μαθαίνω τα χρώματα </vt:lpstr>
      <vt:lpstr>Τα χρώματα</vt:lpstr>
      <vt:lpstr>Τα βασικά χρώματα</vt:lpstr>
      <vt:lpstr>Μίξεις χρωμάτων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Νανσυ Girl</dc:creator>
  <cp:lastModifiedBy>Νανσυ Girl</cp:lastModifiedBy>
  <cp:revision>1</cp:revision>
  <dcterms:created xsi:type="dcterms:W3CDTF">2024-11-16T13:44:05Z</dcterms:created>
  <dcterms:modified xsi:type="dcterms:W3CDTF">2024-11-16T13:53:00Z</dcterms:modified>
</cp:coreProperties>
</file>