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5" r:id="rId3"/>
    <p:sldId id="266" r:id="rId4"/>
    <p:sldId id="267" r:id="rId5"/>
    <p:sldId id="285" r:id="rId6"/>
    <p:sldId id="269" r:id="rId7"/>
    <p:sldId id="270" r:id="rId8"/>
    <p:sldId id="283" r:id="rId9"/>
    <p:sldId id="272" r:id="rId10"/>
    <p:sldId id="282" r:id="rId11"/>
    <p:sldId id="273" r:id="rId12"/>
    <p:sldId id="277" r:id="rId13"/>
    <p:sldId id="278" r:id="rId14"/>
    <p:sldId id="279" r:id="rId15"/>
    <p:sldId id="274" r:id="rId16"/>
    <p:sldId id="275" r:id="rId17"/>
    <p:sldId id="28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B56A4-CA54-4FCF-99CB-09CB6E7C5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63ED7E-E3C5-45AD-95AB-1DE853D10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8A9E21-C514-44F7-9A18-64929A2F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DBE883-7F53-4FA2-AB6E-DEA79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231E47-6E07-4C2F-9ECA-AFC1A74D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1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7E2F1-A7DE-4305-AC84-B46D2C78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678D6E8-8669-4462-AC5F-C02A39617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2C8B66-FD00-4EE8-9A52-674A4734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656FAD-1E17-4E07-B25A-54F27D56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C62B8C-9B82-440E-A833-CA6321A4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2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34634B-FFF9-4402-A2C7-F7C305EE2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2D0367-D86C-4011-B02D-D09F7DB0D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43964F-8C5D-4A73-AAA0-8E1FD066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6BEF4E-26BE-4F78-A0C4-9A4E1D8C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0588AB-8085-48A7-8BBA-FF0B09B0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99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0EB69C-6EA8-4EA4-B8A1-DD5CA820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F44B82-1A36-4020-BA8A-47C98396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614090-542B-4548-A6FF-C8B557E8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D9C331-EB40-4B58-BACC-49953083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8ACA63-F706-4403-B366-BF75699F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91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ACCF19-CC96-46D0-9109-68E774BF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024750A-47AB-450E-9A55-E3F127EDC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C20DFE-D77F-4BD9-9115-410085B0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10F7CB-19DC-4D74-ADB2-60DE0AF3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23EA48-E890-46E5-8FC7-2416EEEB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67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45667-DE48-4463-8454-1B8B36E5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7C7395-D214-4B54-98D9-DF627FAE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343721-23D4-47F9-934F-6AB29EC24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54A29FD-24E1-4146-AC25-D08231A8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074D1C-325C-4A0D-8BD2-95E04A3E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02BF79-A6F3-41DC-99BE-F99A185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2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DFF310-81A3-4564-BFD1-1A36097D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503FC7-5F69-4F37-941D-1BB2A6AF8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D5047E-2F4D-4DDA-AB18-2EA357DB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40CA634-DA6F-4F2F-A5AC-F611FE740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C2FC99C-2EC2-49D1-81D2-B333195E1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539A516-6ACB-44D7-AF07-6143FE3C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EEEF3D9-BF92-4BCA-8CA7-C5BF230B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80E493C-687D-4600-B611-6ABF0103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7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3A985E-4074-4857-8D71-7D8F5A26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76072FD-4DEC-48F0-A74E-B3A1463F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E6F9D9C-3CA3-4818-AD7E-910FE271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FAF24D4-5CBC-4499-B078-547FD1CE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62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8381DC-3317-46C5-9951-61FCBE55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BA436B-DEF3-491A-B6B9-40EC1D57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0E60FF-CAF7-4B11-917C-1DF5DE14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47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D168CD-4A0A-42DF-B0F5-82A2318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5408B1-B030-4899-9BFB-C78926AC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2DB94F6-79DD-4F6A-A99F-8A58235BD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DBE6E0-3F6C-48F5-8D07-CB7C5AEF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2B12D1-17C1-4662-9405-60E93410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8E856DE-D9DD-4129-A9F2-CB41A848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8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DEC0CE-829E-42FF-977C-16971984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F6B774A-D81B-4CF6-B7D3-CF8A6CB9C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6F01C53-3B83-4F61-AAFB-884C275E7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B34E5E-4F56-4793-893F-E627AF7A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0AF0EE-4EF9-4460-92B0-37040F3F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2DC2C3-24B0-4B02-915E-7A1C8005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76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EC886CF-489E-4830-BDB1-0A3CD53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D98806-9543-4DA2-A276-1C38FC5D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E57030-A5E6-4807-A89F-21362740C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F3F0-B358-43C3-B921-39CE6CE5D72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1E0350-C0B9-4870-8565-EB529B8B3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CAFF88-0CA0-4234-A9CA-58310CFC8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014F-0FB0-4886-BA0E-AF12B15BF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77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215413C4-558D-45BF-8221-CF618BCC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78" y="457200"/>
            <a:ext cx="46954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D124F69-3486-4434-A2FC-3EDD7DF90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1641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7A1917-58A9-4ABA-99E2-83713B8A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13393"/>
          <a:stretch/>
        </p:blipFill>
        <p:spPr>
          <a:xfrm>
            <a:off x="812822" y="457200"/>
            <a:ext cx="105663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DAC908E-456E-4447-BB3C-05A8E02B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40CAFB6-248D-4469-B268-FE956ADC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202032B-65E8-4B0A-A770-C467CB39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FFBF091-B77D-43A1-B14D-DA0F2F16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85670D1-57A8-4DA2-931E-8BEBC1A8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A07ABF4-F24F-4067-A18D-84CE7FE7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60F4D44-03D3-4270-9521-6377F727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765EA6B-0B68-48D8-A14C-A35409A5C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b="8322"/>
          <a:stretch/>
        </p:blipFill>
        <p:spPr>
          <a:xfrm>
            <a:off x="811816" y="457200"/>
            <a:ext cx="105683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C28A653-AE3C-4DD5-A187-71C07A69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758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CA4AF8A-05E9-4423-978D-26D306C7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CAE8EE-0A40-49A8-8FDB-E496F0D56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r="1" b="8206"/>
          <a:stretch/>
        </p:blipFill>
        <p:spPr>
          <a:xfrm>
            <a:off x="457200" y="548299"/>
            <a:ext cx="11277600" cy="57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1C58CC-30BF-4B5A-A69F-C50F62B0F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r="1" b="7622"/>
          <a:stretch/>
        </p:blipFill>
        <p:spPr>
          <a:xfrm>
            <a:off x="457200" y="548307"/>
            <a:ext cx="11277600" cy="57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0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FB3FFC-DB12-43FF-B222-BC6DB42F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7422376-CE63-42C4-8CC0-DDF251B6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2" b="701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36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Ευρεία οθόνη</PresentationFormat>
  <Paragraphs>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Dionisis Vithoulkas</dc:creator>
  <cp:lastModifiedBy>Dionisis Vithoulkas</cp:lastModifiedBy>
  <cp:revision>6</cp:revision>
  <dcterms:created xsi:type="dcterms:W3CDTF">2021-03-17T21:52:15Z</dcterms:created>
  <dcterms:modified xsi:type="dcterms:W3CDTF">2021-03-18T11:44:10Z</dcterms:modified>
</cp:coreProperties>
</file>