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5" r:id="rId3"/>
    <p:sldId id="267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B5AC-A717-4CE0-8FED-3A6C6E11C4E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682F-5C93-44C7-9EA4-06AD1F5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8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6CFE-EFAF-BE1A-CD3A-7899AA3D7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AB218-977D-5915-DFBF-B1F0D18BD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A596-8DAD-DCA4-7A5F-993A08FA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C3E9B-DDCF-931E-C1D4-C39DEB38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713D-2263-4AEB-79C9-A31CB0C4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0DC3-12E8-0E1B-806A-AA14D59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4FD2A-20BA-AB6C-D790-03B1CF7D0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AF359-FECA-EA5C-1047-3218496B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FCE58-DAD7-8844-30FE-326F4CDC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43C2-F9D3-863D-8A4D-2648202F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3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ABA36-6AC7-62E4-DE21-9CE7884C3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830F6-6852-0004-3CB1-681C6EDE5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B078-E007-2E50-5204-2F1C1A87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2ED13-AA3A-2AFC-EDD2-3A70B543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53B3-D207-0B2B-5D15-3CCDB782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CEB0-8DB9-0436-D3CD-B39AB8E5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B972-68BB-C8EC-9AE0-9556EF44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77205-33A7-3C07-4D1D-9C3941BC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F2025-9EFF-762E-4B2D-CCA06677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0766-DEFC-3C36-00DA-EC7E6F05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65E8-27D5-26EC-4F47-81FD39C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86B45-8997-E62A-74B2-902A6D5C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472E-0309-A907-A3EE-CE6E17CE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67841-965D-FD47-11B0-3E62DC28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CF8E-A9B7-13F7-D348-0E729CD1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2CF-1C5F-7132-CC13-9B5350C2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FCBD1-64DC-600F-156B-24049259B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3118-8D35-4AB6-49CE-1FFBF567A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64D8E-04FB-2E51-E346-2DEB36EA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67E2E-A393-4671-C0D0-F3A8EB17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D3314-39EB-8999-A800-BA513BB6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F064-862A-6704-C900-72BAB7D4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5CEE2-CC4E-C2FF-6E3D-A62F225A4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6693E-1571-CF21-25DB-EB3655DEC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35A96-671E-B7BE-4C36-C8887C1EE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737B7-FB03-B855-40D3-E74CF42E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1678C-6B54-ACEB-343F-F3CBE696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DDE73-5A80-C09B-79AD-EABCA90F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E1B1A-AB54-3200-143A-0808C55C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7679-4F74-6D23-1A8B-EFB47D23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38E8C-93A6-F005-DB54-8B6236D1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940C9-833F-66F2-64AA-88F42321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1E7AA-0068-41AD-526B-DA2F64E2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8CB79-8B2F-001B-B59E-954F755E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5399C-483D-A7AE-220B-ED5FC95E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43A43-0D06-97CC-AC75-17486C41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6002-3073-D796-C28F-C3CA620C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897A-971E-0688-E0D2-766034580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7FB90-5FD2-9016-E4FC-522E9F7C6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B07F1-5016-4D16-49D7-42D1B7D6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B3EAF-F6C6-59E3-82D6-E970965A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7CB6-7B74-22A6-277E-D8D446CA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7109-E807-FA0C-939B-5728EB24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3F5DB-2E47-587D-4745-F8AD904FC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FAC8B-F90F-4F16-7701-CC3883CF0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A9C0D-E54B-35A1-9D4A-1F018E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7FC96-7A67-A6B0-AC75-D4560AB5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2BA10-1571-6DC4-A10C-5753D8C5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7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1BA26-4FB5-5334-DFFB-FDF8A703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A4142-A004-35ED-0A97-8514027F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3C10D-6C77-0C3F-833A-69B9C5285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778D-921C-48D7-9273-2E211BBC75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A62F-02F7-7025-F8CD-89401651C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F585E-F95A-4293-2811-0BB8AD7F8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AB15-987F-4C20-9D3F-8E2D171A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9BC37B-EB73-E513-D52F-59084A46E1FC}"/>
              </a:ext>
            </a:extLst>
          </p:cNvPr>
          <p:cNvSpPr txBox="1"/>
          <p:nvPr/>
        </p:nvSpPr>
        <p:spPr>
          <a:xfrm>
            <a:off x="157316" y="412955"/>
            <a:ext cx="23105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Πηγαίνουμε στη σελίδα 29.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Παρατηρούμε την εικόνα με προσοχή και εντοπίζουμε την Ελλάδα!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Την εντοπίσατε;;;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FDB65-1610-918A-1B1F-B26A35B6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10" y="498095"/>
            <a:ext cx="9606190" cy="58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6521E-BDF1-4697-E2F6-69C4CDC4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56" y="0"/>
            <a:ext cx="5906043" cy="69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56814-4B78-8F90-E538-82898E444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819" y="1253331"/>
            <a:ext cx="5181600" cy="4351338"/>
          </a:xfrm>
        </p:spPr>
        <p:txBody>
          <a:bodyPr/>
          <a:lstStyle/>
          <a:p>
            <a:r>
              <a:rPr lang="el-GR" dirty="0"/>
              <a:t>Θέση στην Ευρώπη</a:t>
            </a:r>
          </a:p>
          <a:p>
            <a:r>
              <a:rPr lang="el-GR" dirty="0"/>
              <a:t>Σε ποια χερσόνησο;</a:t>
            </a:r>
          </a:p>
          <a:p>
            <a:r>
              <a:rPr lang="el-GR" dirty="0"/>
              <a:t>Θάλασσες</a:t>
            </a:r>
          </a:p>
          <a:p>
            <a:r>
              <a:rPr lang="el-GR" dirty="0"/>
              <a:t>Σταυροδρόμι τριών Ηπείρων</a:t>
            </a:r>
          </a:p>
          <a:p>
            <a:r>
              <a:rPr lang="el-GR" dirty="0"/>
              <a:t>Μεταφορές και συγκοινωνίες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DB458F-9701-742D-128E-8DC235B34D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004976"/>
            <a:ext cx="5181600" cy="3298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60D09-62F9-FB77-C358-45F6D026D92A}"/>
              </a:ext>
            </a:extLst>
          </p:cNvPr>
          <p:cNvSpPr txBox="1"/>
          <p:nvPr/>
        </p:nvSpPr>
        <p:spPr>
          <a:xfrm>
            <a:off x="6253317" y="3934239"/>
            <a:ext cx="277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Αιγαίο Πέλαγος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39C9F-1989-02DB-7424-134960DE9B3D}"/>
              </a:ext>
            </a:extLst>
          </p:cNvPr>
          <p:cNvSpPr txBox="1"/>
          <p:nvPr/>
        </p:nvSpPr>
        <p:spPr>
          <a:xfrm>
            <a:off x="405581" y="4523121"/>
            <a:ext cx="277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Ιόνιο Πέλαγος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E98E5-B6F1-BFDA-62A3-8235A7E123B1}"/>
              </a:ext>
            </a:extLst>
          </p:cNvPr>
          <p:cNvSpPr txBox="1"/>
          <p:nvPr/>
        </p:nvSpPr>
        <p:spPr>
          <a:xfrm>
            <a:off x="3323303" y="5275911"/>
            <a:ext cx="277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Λιβυκό Πέλαγος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6F81AA-7EEA-8679-DFE3-15423C34EF51}"/>
              </a:ext>
            </a:extLst>
          </p:cNvPr>
          <p:cNvCxnSpPr/>
          <p:nvPr/>
        </p:nvCxnSpPr>
        <p:spPr>
          <a:xfrm flipH="1">
            <a:off x="1504335" y="3429000"/>
            <a:ext cx="1673943" cy="102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59D6E3-F17A-3563-9310-1E77A3F5BF27}"/>
              </a:ext>
            </a:extLst>
          </p:cNvPr>
          <p:cNvCxnSpPr>
            <a:endCxn id="3" idx="1"/>
          </p:cNvCxnSpPr>
          <p:nvPr/>
        </p:nvCxnSpPr>
        <p:spPr>
          <a:xfrm>
            <a:off x="4054577" y="3264310"/>
            <a:ext cx="2198740" cy="854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A62237-E26D-7649-C8FB-D4653AEE8AC9}"/>
              </a:ext>
            </a:extLst>
          </p:cNvPr>
          <p:cNvCxnSpPr/>
          <p:nvPr/>
        </p:nvCxnSpPr>
        <p:spPr>
          <a:xfrm>
            <a:off x="4316361" y="3986049"/>
            <a:ext cx="0" cy="1289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8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5B80F-A90B-6EE4-78A8-7999591B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13" y="0"/>
            <a:ext cx="80341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5334B-CCF0-C37A-7C44-6D9D99C0C566}"/>
              </a:ext>
            </a:extLst>
          </p:cNvPr>
          <p:cNvSpPr txBox="1"/>
          <p:nvPr/>
        </p:nvSpPr>
        <p:spPr>
          <a:xfrm>
            <a:off x="284526" y="5270091"/>
            <a:ext cx="3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Ας φτιάξουμε τον χάρτη της Ελλάδας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362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Kleoniki Kefokeri</dc:creator>
  <cp:lastModifiedBy>Kleoniki Kefokeri</cp:lastModifiedBy>
  <cp:revision>3</cp:revision>
  <dcterms:created xsi:type="dcterms:W3CDTF">2024-10-28T17:25:27Z</dcterms:created>
  <dcterms:modified xsi:type="dcterms:W3CDTF">2024-11-14T16:47:01Z</dcterms:modified>
</cp:coreProperties>
</file>