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3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197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030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322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108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8179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507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920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329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40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08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07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538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027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21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646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75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929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90630" y="1376625"/>
            <a:ext cx="7634235" cy="653142"/>
          </a:xfrm>
        </p:spPr>
        <p:txBody>
          <a:bodyPr/>
          <a:lstStyle/>
          <a:p>
            <a:r>
              <a:rPr sz="4800" dirty="0"/>
              <a:t>Βα</a:t>
            </a:r>
            <a:r>
              <a:rPr sz="4800" dirty="0" err="1"/>
              <a:t>σικές</a:t>
            </a:r>
            <a:r>
              <a:rPr sz="4800" dirty="0"/>
              <a:t> Ρυθμικές </a:t>
            </a:r>
            <a:r>
              <a:rPr sz="4800" dirty="0" err="1"/>
              <a:t>Αξίες</a:t>
            </a:r>
            <a:endParaRPr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4255" y="3054699"/>
            <a:ext cx="5245240" cy="2584101"/>
          </a:xfrm>
        </p:spPr>
        <p:txBody>
          <a:bodyPr>
            <a:normAutofit/>
          </a:bodyPr>
          <a:lstStyle/>
          <a:p>
            <a:pPr algn="l"/>
            <a:r>
              <a:rPr lang="el-GR" sz="3600" dirty="0">
                <a:solidFill>
                  <a:schemeClr val="accent1"/>
                </a:solidFill>
              </a:rPr>
              <a:t>          Ε</a:t>
            </a:r>
            <a:r>
              <a:rPr sz="3600" dirty="0">
                <a:solidFill>
                  <a:schemeClr val="accent1"/>
                </a:solidFill>
              </a:rPr>
              <a:t>' </a:t>
            </a:r>
            <a:r>
              <a:rPr sz="3600" dirty="0" err="1">
                <a:solidFill>
                  <a:schemeClr val="accent1"/>
                </a:solidFill>
              </a:rPr>
              <a:t>Δημοτικού</a:t>
            </a:r>
            <a:endParaRPr lang="el-GR" sz="3600" dirty="0">
              <a:solidFill>
                <a:schemeClr val="accent1"/>
              </a:solidFill>
            </a:endParaRPr>
          </a:p>
          <a:p>
            <a:pPr algn="l"/>
            <a:endParaRPr lang="el-GR" sz="3600" dirty="0">
              <a:solidFill>
                <a:schemeClr val="accent1"/>
              </a:solidFill>
            </a:endParaRPr>
          </a:p>
          <a:p>
            <a:r>
              <a:rPr lang="el-GR" sz="2800" dirty="0">
                <a:solidFill>
                  <a:schemeClr val="accent1"/>
                </a:solidFill>
              </a:rPr>
              <a:t>Τα μαθηματικά της Μουσικής</a:t>
            </a:r>
            <a:endParaRPr sz="28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   </a:t>
            </a:r>
            <a:r>
              <a:rPr dirty="0" err="1"/>
              <a:t>Στόχοι</a:t>
            </a:r>
            <a:r>
              <a:rPr dirty="0"/>
              <a:t> του Μα</a:t>
            </a:r>
            <a:r>
              <a:rPr dirty="0" err="1"/>
              <a:t>θήμ</a:t>
            </a:r>
            <a:r>
              <a:rPr dirty="0"/>
              <a:t>ατος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sz="2000" dirty="0"/>
              <a:t>Να α</a:t>
            </a:r>
            <a:r>
              <a:rPr sz="2000" dirty="0" err="1"/>
              <a:t>ντιληφθούν</a:t>
            </a:r>
            <a:r>
              <a:rPr sz="2000" dirty="0"/>
              <a:t> οι μαθητές τις βα</a:t>
            </a:r>
            <a:r>
              <a:rPr sz="2000" dirty="0" err="1"/>
              <a:t>σικές</a:t>
            </a:r>
            <a:r>
              <a:rPr sz="2000" dirty="0"/>
              <a:t> ρυθμικές α</a:t>
            </a:r>
            <a:r>
              <a:rPr sz="2000" dirty="0" err="1"/>
              <a:t>ξίες</a:t>
            </a:r>
            <a:r>
              <a:rPr sz="2000" dirty="0"/>
              <a:t>.</a:t>
            </a:r>
            <a:endParaRPr lang="el-GR" sz="2000" dirty="0"/>
          </a:p>
          <a:p>
            <a:endParaRPr sz="2000" dirty="0"/>
          </a:p>
          <a:p>
            <a:r>
              <a:rPr sz="2000" dirty="0"/>
              <a:t>Να κατα</a:t>
            </a:r>
            <a:r>
              <a:rPr sz="2000" dirty="0" err="1"/>
              <a:t>νοήσουν</a:t>
            </a:r>
            <a:r>
              <a:rPr sz="2000" dirty="0"/>
              <a:t> τη δια</a:t>
            </a:r>
            <a:r>
              <a:rPr sz="2000" dirty="0" err="1"/>
              <a:t>φορά</a:t>
            </a:r>
            <a:r>
              <a:rPr sz="2000" dirty="0"/>
              <a:t> μετα</a:t>
            </a:r>
            <a:r>
              <a:rPr sz="2000" dirty="0" err="1"/>
              <a:t>ξύ</a:t>
            </a:r>
            <a:r>
              <a:rPr sz="2000" dirty="0"/>
              <a:t> </a:t>
            </a:r>
            <a:r>
              <a:rPr sz="2000" dirty="0" err="1"/>
              <a:t>ολόκληρων</a:t>
            </a:r>
            <a:r>
              <a:rPr sz="2000" dirty="0"/>
              <a:t>, </a:t>
            </a:r>
            <a:r>
              <a:rPr sz="2000" dirty="0" err="1"/>
              <a:t>μισών</a:t>
            </a:r>
            <a:r>
              <a:rPr sz="2000" dirty="0"/>
              <a:t>, </a:t>
            </a:r>
            <a:r>
              <a:rPr sz="2000" dirty="0" err="1"/>
              <a:t>τετάρτων</a:t>
            </a:r>
            <a:r>
              <a:rPr sz="2000" dirty="0"/>
              <a:t>, </a:t>
            </a:r>
            <a:r>
              <a:rPr sz="2000" dirty="0" err="1"/>
              <a:t>ογδόων</a:t>
            </a:r>
            <a:r>
              <a:rPr sz="2000" dirty="0"/>
              <a:t> και </a:t>
            </a:r>
            <a:r>
              <a:rPr sz="2000" dirty="0" err="1"/>
              <a:t>δέκ</a:t>
            </a:r>
            <a:r>
              <a:rPr sz="2000" dirty="0"/>
              <a:t>ατων έκτων.</a:t>
            </a:r>
            <a:endParaRPr lang="el-GR" sz="2000" dirty="0"/>
          </a:p>
          <a:p>
            <a:endParaRPr sz="2000" dirty="0"/>
          </a:p>
          <a:p>
            <a:r>
              <a:rPr sz="2000" dirty="0"/>
              <a:t>Να </a:t>
            </a:r>
            <a:r>
              <a:rPr sz="2000" dirty="0" err="1"/>
              <a:t>δημιουργήσουν</a:t>
            </a:r>
            <a:r>
              <a:rPr sz="2000" dirty="0"/>
              <a:t> α</a:t>
            </a:r>
            <a:r>
              <a:rPr sz="2000" dirty="0" err="1"/>
              <a:t>υτοσχεδι</a:t>
            </a:r>
            <a:r>
              <a:rPr sz="2000" dirty="0"/>
              <a:t>αστικά ρυθμικά μοτίβα.</a:t>
            </a:r>
            <a:endParaRPr lang="el-GR" sz="2000" dirty="0"/>
          </a:p>
          <a:p>
            <a:endParaRPr sz="2000" dirty="0"/>
          </a:p>
          <a:p>
            <a:r>
              <a:rPr sz="2000" dirty="0"/>
              <a:t>Να </a:t>
            </a:r>
            <a:r>
              <a:rPr sz="2000" dirty="0" err="1"/>
              <a:t>ενισχυθεί</a:t>
            </a:r>
            <a:r>
              <a:rPr sz="2000" dirty="0"/>
              <a:t> η </a:t>
            </a:r>
            <a:r>
              <a:rPr sz="2000" dirty="0" err="1"/>
              <a:t>συνεργ</a:t>
            </a:r>
            <a:r>
              <a:rPr sz="2000" dirty="0"/>
              <a:t>ασία και η δημιουργικότητα.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   </a:t>
            </a:r>
            <a:r>
              <a:rPr dirty="0" err="1"/>
              <a:t>Μέθοδοι</a:t>
            </a:r>
            <a:r>
              <a:rPr dirty="0"/>
              <a:t> Διδα</a:t>
            </a:r>
            <a:r>
              <a:rPr dirty="0" err="1"/>
              <a:t>σκ</a:t>
            </a:r>
            <a:r>
              <a:rPr dirty="0"/>
              <a:t>αλίας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dirty="0"/>
              <a:t> </a:t>
            </a:r>
            <a:r>
              <a:rPr sz="2000" dirty="0" err="1"/>
              <a:t>Κοινωνικο</a:t>
            </a:r>
            <a:r>
              <a:rPr sz="2000" dirty="0"/>
              <a:t>πολιτισμική προσέγγιση: Ομαδική εργασία και καθοδήγηση.</a:t>
            </a:r>
            <a:endParaRPr lang="el-GR" sz="2000" dirty="0"/>
          </a:p>
          <a:p>
            <a:endParaRPr sz="2000" dirty="0"/>
          </a:p>
          <a:p>
            <a:r>
              <a:rPr sz="2000" dirty="0" err="1"/>
              <a:t>Βιωμ</a:t>
            </a:r>
            <a:r>
              <a:rPr sz="2000" dirty="0"/>
              <a:t>ατική μάθηση: Δραστηριότητες με άμεση εμπλοκή.</a:t>
            </a:r>
            <a:endParaRPr lang="el-GR" sz="2000" dirty="0"/>
          </a:p>
          <a:p>
            <a:endParaRPr sz="2000" dirty="0"/>
          </a:p>
          <a:p>
            <a:r>
              <a:rPr sz="2000" dirty="0"/>
              <a:t>Πα</a:t>
            </a:r>
            <a:r>
              <a:rPr sz="2000" dirty="0" err="1"/>
              <a:t>ιχνιδο</a:t>
            </a:r>
            <a:r>
              <a:rPr sz="2000" dirty="0"/>
              <a:t>ποιημένη μάθηση: Χρήση Quizizz και παιχνιδιών.</a:t>
            </a:r>
            <a:endParaRPr lang="el-GR" sz="2000" dirty="0"/>
          </a:p>
          <a:p>
            <a:endParaRPr sz="2000" dirty="0"/>
          </a:p>
          <a:p>
            <a:r>
              <a:rPr sz="2000" dirty="0"/>
              <a:t> </a:t>
            </a:r>
            <a:r>
              <a:rPr sz="2000" dirty="0" err="1"/>
              <a:t>Μουσικοκινητική</a:t>
            </a:r>
            <a:r>
              <a:rPr sz="2000" dirty="0"/>
              <a:t> π</a:t>
            </a:r>
            <a:r>
              <a:rPr sz="2000" dirty="0" err="1"/>
              <a:t>ροσέγγιση</a:t>
            </a:r>
            <a:r>
              <a:rPr sz="2000" dirty="0"/>
              <a:t>: </a:t>
            </a:r>
            <a:r>
              <a:rPr sz="2000" dirty="0" err="1"/>
              <a:t>Σύνδεση</a:t>
            </a:r>
            <a:r>
              <a:rPr sz="2000" dirty="0"/>
              <a:t> </a:t>
            </a:r>
            <a:r>
              <a:rPr sz="2000" dirty="0" err="1"/>
              <a:t>ρυθμού</a:t>
            </a:r>
            <a:r>
              <a:rPr sz="2000" dirty="0"/>
              <a:t> με </a:t>
            </a:r>
            <a:r>
              <a:rPr sz="2000" dirty="0" err="1"/>
              <a:t>κίνηση</a:t>
            </a:r>
            <a:r>
              <a:rPr sz="2000" dirty="0"/>
              <a:t>.</a:t>
            </a:r>
            <a:endParaRPr lang="el-GR" sz="2000" dirty="0"/>
          </a:p>
          <a:p>
            <a:endParaRPr sz="2000" dirty="0"/>
          </a:p>
          <a:p>
            <a:r>
              <a:rPr sz="2000" dirty="0"/>
              <a:t> Μάθηση </a:t>
            </a:r>
            <a:r>
              <a:rPr sz="2000" dirty="0" err="1"/>
              <a:t>μέσω</a:t>
            </a:r>
            <a:r>
              <a:rPr sz="2000" dirty="0"/>
              <a:t> ανα</a:t>
            </a:r>
            <a:r>
              <a:rPr sz="2000" dirty="0" err="1"/>
              <a:t>κάλυψης</a:t>
            </a:r>
            <a:r>
              <a:rPr sz="2000" dirty="0"/>
              <a:t>: </a:t>
            </a:r>
            <a:r>
              <a:rPr sz="2000" dirty="0" err="1"/>
              <a:t>Πειρ</a:t>
            </a:r>
            <a:r>
              <a:rPr sz="2000" dirty="0"/>
              <a:t>αματισμός με εργαλεία όπως το Chrome Music Lab.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Δραστηριότητες Μαθήματος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sz="2000" dirty="0"/>
              <a:t>1. </a:t>
            </a:r>
            <a:r>
              <a:rPr sz="2000" dirty="0" err="1"/>
              <a:t>Εισ</a:t>
            </a:r>
            <a:r>
              <a:rPr sz="2000" dirty="0"/>
              <a:t>αγωγή (10 λεπτά):</a:t>
            </a:r>
          </a:p>
          <a:p>
            <a:pPr marL="0" indent="0">
              <a:buNone/>
            </a:pPr>
            <a:r>
              <a:rPr sz="2000" dirty="0"/>
              <a:t>   - Πα</a:t>
            </a:r>
            <a:r>
              <a:rPr sz="2000" dirty="0" err="1"/>
              <a:t>ρουσί</a:t>
            </a:r>
            <a:r>
              <a:rPr sz="2000" dirty="0"/>
              <a:t>αση βασικών ρυθμικών αξιών.</a:t>
            </a:r>
          </a:p>
          <a:p>
            <a:pPr marL="0" indent="0">
              <a:buNone/>
            </a:pPr>
            <a:r>
              <a:rPr sz="2000" dirty="0"/>
              <a:t>   - </a:t>
            </a:r>
            <a:r>
              <a:rPr sz="2000" dirty="0" err="1"/>
              <a:t>Χτύ</a:t>
            </a:r>
            <a:r>
              <a:rPr sz="2000" dirty="0"/>
              <a:t>πημα παλαμάκια για βιωματική κατανόηση.</a:t>
            </a:r>
          </a:p>
          <a:p>
            <a:endParaRPr sz="2000" dirty="0"/>
          </a:p>
          <a:p>
            <a:pPr marL="0" indent="0">
              <a:buNone/>
            </a:pPr>
            <a:r>
              <a:rPr sz="2000" dirty="0"/>
              <a:t>2. </a:t>
            </a:r>
            <a:r>
              <a:rPr sz="2000" dirty="0" err="1"/>
              <a:t>Κύριες</a:t>
            </a:r>
            <a:r>
              <a:rPr sz="2000" dirty="0"/>
              <a:t> </a:t>
            </a:r>
            <a:r>
              <a:rPr sz="2000" dirty="0" err="1"/>
              <a:t>Δρ</a:t>
            </a:r>
            <a:r>
              <a:rPr sz="2000" dirty="0"/>
              <a:t>αστηριότητες (30 λεπτά):</a:t>
            </a:r>
          </a:p>
          <a:p>
            <a:pPr marL="0" indent="0">
              <a:buNone/>
            </a:pPr>
            <a:r>
              <a:rPr sz="2000" dirty="0"/>
              <a:t>   - </a:t>
            </a:r>
            <a:r>
              <a:rPr sz="2000" dirty="0" err="1"/>
              <a:t>Εξερεύνηση</a:t>
            </a:r>
            <a:r>
              <a:rPr sz="2000" dirty="0"/>
              <a:t> </a:t>
            </a:r>
            <a:r>
              <a:rPr sz="2000" dirty="0" err="1"/>
              <a:t>ρυθμών</a:t>
            </a:r>
            <a:r>
              <a:rPr sz="2000" dirty="0"/>
              <a:t> στο Chrome Music Lab.</a:t>
            </a:r>
          </a:p>
          <a:p>
            <a:pPr marL="0" indent="0">
              <a:buNone/>
            </a:pPr>
            <a:r>
              <a:rPr sz="2000" dirty="0"/>
              <a:t>   - </a:t>
            </a:r>
            <a:r>
              <a:rPr sz="2000" dirty="0" err="1"/>
              <a:t>Αυτοσχεδι</a:t>
            </a:r>
            <a:r>
              <a:rPr sz="2000" dirty="0"/>
              <a:t>ασμός ρυθμών στο Incredibox.</a:t>
            </a:r>
          </a:p>
          <a:p>
            <a:pPr marL="0" indent="0">
              <a:buNone/>
            </a:pPr>
            <a:r>
              <a:rPr sz="2000" dirty="0"/>
              <a:t>   - </a:t>
            </a:r>
            <a:r>
              <a:rPr sz="2000" dirty="0" err="1"/>
              <a:t>Κινητικό</a:t>
            </a:r>
            <a:r>
              <a:rPr sz="2000" dirty="0"/>
              <a:t> πα</a:t>
            </a:r>
            <a:r>
              <a:rPr sz="2000" dirty="0" err="1"/>
              <a:t>ιχνίδι</a:t>
            </a:r>
            <a:r>
              <a:rPr sz="2000" dirty="0"/>
              <a:t> με ρυθμούς.</a:t>
            </a:r>
          </a:p>
          <a:p>
            <a:endParaRPr sz="2000" dirty="0"/>
          </a:p>
          <a:p>
            <a:pPr marL="0" indent="0">
              <a:buNone/>
            </a:pPr>
            <a:r>
              <a:rPr sz="2000" dirty="0"/>
              <a:t>3. </a:t>
            </a:r>
            <a:r>
              <a:rPr sz="2000" dirty="0" err="1"/>
              <a:t>Αξιολόγηση</a:t>
            </a:r>
            <a:r>
              <a:rPr sz="2000" dirty="0"/>
              <a:t> (20 </a:t>
            </a:r>
            <a:r>
              <a:rPr sz="2000" dirty="0" err="1"/>
              <a:t>λε</a:t>
            </a:r>
            <a:r>
              <a:rPr sz="2000" dirty="0"/>
              <a:t>πτά):</a:t>
            </a:r>
          </a:p>
          <a:p>
            <a:pPr marL="0" indent="0">
              <a:buNone/>
            </a:pPr>
            <a:r>
              <a:rPr sz="2000" dirty="0"/>
              <a:t>   - Quizizz με δια</a:t>
            </a:r>
            <a:r>
              <a:rPr sz="2000" dirty="0" err="1"/>
              <a:t>δρ</a:t>
            </a:r>
            <a:r>
              <a:rPr sz="2000" dirty="0"/>
              <a:t>αστικές ερωτήσεις.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     </a:t>
            </a:r>
            <a:r>
              <a:rPr dirty="0" err="1"/>
              <a:t>Ψηφι</a:t>
            </a:r>
            <a:r>
              <a:rPr dirty="0"/>
              <a:t>ακά Εργαλεία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000" dirty="0"/>
              <a:t> Chrome Music Lab: </a:t>
            </a:r>
            <a:r>
              <a:rPr sz="2000" dirty="0" err="1"/>
              <a:t>Εξερεύνηση</a:t>
            </a:r>
            <a:r>
              <a:rPr sz="2000" dirty="0"/>
              <a:t> </a:t>
            </a:r>
            <a:r>
              <a:rPr sz="2000" dirty="0" err="1"/>
              <a:t>ρυθμικών</a:t>
            </a:r>
            <a:r>
              <a:rPr sz="2000" dirty="0"/>
              <a:t> </a:t>
            </a:r>
            <a:r>
              <a:rPr sz="2000" dirty="0" err="1"/>
              <a:t>μοτί</a:t>
            </a:r>
            <a:r>
              <a:rPr sz="2000" dirty="0"/>
              <a:t>βων.</a:t>
            </a:r>
            <a:endParaRPr lang="el-GR" sz="2000" dirty="0"/>
          </a:p>
          <a:p>
            <a:endParaRPr lang="el-GR" sz="2000" dirty="0"/>
          </a:p>
          <a:p>
            <a:endParaRPr sz="2000" dirty="0"/>
          </a:p>
          <a:p>
            <a:r>
              <a:rPr sz="2000" dirty="0" err="1"/>
              <a:t>Incredibox</a:t>
            </a:r>
            <a:r>
              <a:rPr sz="2000" dirty="0"/>
              <a:t>: </a:t>
            </a:r>
            <a:r>
              <a:rPr sz="2000" dirty="0" err="1"/>
              <a:t>Δημιουργί</a:t>
            </a:r>
            <a:r>
              <a:rPr sz="2000" dirty="0"/>
              <a:t>α μουσικών κομματιών.</a:t>
            </a:r>
            <a:endParaRPr lang="el-GR" sz="2000" dirty="0"/>
          </a:p>
          <a:p>
            <a:endParaRPr lang="el-GR" sz="2000" dirty="0"/>
          </a:p>
          <a:p>
            <a:endParaRPr sz="2000" dirty="0"/>
          </a:p>
          <a:p>
            <a:r>
              <a:rPr sz="2000" dirty="0"/>
              <a:t> Quizizz: Πα</a:t>
            </a:r>
            <a:r>
              <a:rPr sz="2000" dirty="0" err="1"/>
              <a:t>ιχνίδι</a:t>
            </a:r>
            <a:r>
              <a:rPr sz="2000" dirty="0"/>
              <a:t> α</a:t>
            </a:r>
            <a:r>
              <a:rPr sz="2000" dirty="0" err="1"/>
              <a:t>ξιολόγησης</a:t>
            </a:r>
            <a:r>
              <a:rPr sz="2000" dirty="0"/>
              <a:t> για δια</a:t>
            </a:r>
            <a:r>
              <a:rPr sz="2000" dirty="0" err="1"/>
              <a:t>σκέδ</a:t>
            </a:r>
            <a:r>
              <a:rPr sz="2000" dirty="0"/>
              <a:t>αση και μάθηση.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Κλείσιμο και Ανατροφοδότηση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000" dirty="0"/>
              <a:t>-Επα</a:t>
            </a:r>
            <a:r>
              <a:rPr sz="2000" dirty="0" err="1"/>
              <a:t>νάληψη</a:t>
            </a:r>
            <a:r>
              <a:rPr sz="2000" dirty="0"/>
              <a:t> βα</a:t>
            </a:r>
            <a:r>
              <a:rPr sz="2000" dirty="0" err="1"/>
              <a:t>σικών</a:t>
            </a:r>
            <a:r>
              <a:rPr sz="2000" dirty="0"/>
              <a:t> </a:t>
            </a:r>
            <a:r>
              <a:rPr sz="2000" dirty="0" err="1"/>
              <a:t>εννοιών</a:t>
            </a:r>
            <a:r>
              <a:rPr sz="2000" dirty="0"/>
              <a:t>.</a:t>
            </a:r>
            <a:endParaRPr lang="el-GR" sz="2000" dirty="0"/>
          </a:p>
          <a:p>
            <a:endParaRPr lang="el-GR" sz="2000" dirty="0"/>
          </a:p>
          <a:p>
            <a:endParaRPr sz="2000" dirty="0"/>
          </a:p>
          <a:p>
            <a:r>
              <a:rPr sz="2000" dirty="0"/>
              <a:t> </a:t>
            </a:r>
            <a:r>
              <a:rPr sz="2000" dirty="0" err="1"/>
              <a:t>Συζήτηση</a:t>
            </a:r>
            <a:r>
              <a:rPr sz="2000" dirty="0"/>
              <a:t> με τους μαθητές για τις </a:t>
            </a:r>
            <a:r>
              <a:rPr sz="2000" dirty="0" err="1"/>
              <a:t>εμ</a:t>
            </a:r>
            <a:r>
              <a:rPr sz="2000" dirty="0"/>
              <a:t>πειρίες τους.</a:t>
            </a:r>
            <a:endParaRPr lang="el-GR" sz="2000" dirty="0"/>
          </a:p>
          <a:p>
            <a:endParaRPr lang="el-GR" sz="2000" dirty="0"/>
          </a:p>
          <a:p>
            <a:endParaRPr sz="2000" dirty="0"/>
          </a:p>
          <a:p>
            <a:r>
              <a:rPr sz="2000" dirty="0"/>
              <a:t> </a:t>
            </a:r>
            <a:r>
              <a:rPr sz="2000" dirty="0" err="1"/>
              <a:t>Αν</a:t>
            </a:r>
            <a:r>
              <a:rPr sz="2000" dirty="0"/>
              <a:t>αγνώριση της εφαρμογής της ρυθμικής γνώσης στην καθημερινή ζωή.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231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Βασικές Ρυθμικές Αξίες</vt:lpstr>
      <vt:lpstr>    Στόχοι του Μαθήματος</vt:lpstr>
      <vt:lpstr>    Μέθοδοι Διδασκαλίας</vt:lpstr>
      <vt:lpstr>Δραστηριότητες Μαθήματος</vt:lpstr>
      <vt:lpstr>      Ψηφιακά Εργαλεία</vt:lpstr>
      <vt:lpstr>Κλείσιμο και Ανατροφοδότηση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user</dc:creator>
  <cp:keywords/>
  <dc:description>generated using python-pptx</dc:description>
  <cp:lastModifiedBy>comments</cp:lastModifiedBy>
  <cp:revision>2</cp:revision>
  <dcterms:created xsi:type="dcterms:W3CDTF">2013-01-27T09:14:16Z</dcterms:created>
  <dcterms:modified xsi:type="dcterms:W3CDTF">2024-11-20T21:48:02Z</dcterms:modified>
  <cp:category/>
</cp:coreProperties>
</file>