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7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02529E-48AF-44C6-A564-E1A26D5B5901}" v="340" dt="2020-12-13T22:55:59.045"/>
    <p1510:client id="{67DE3EAB-8F4E-487D-843E-D7B9A8317068}" v="2201" dt="2020-12-13T19:58:39.867"/>
    <p1510:client id="{C0C82D21-4242-41E4-8567-A2C5C3FDA22B}" v="1182" dt="2020-12-13T22:04:07.541"/>
    <p1510:client id="{E1A2668C-7C08-418D-A7B9-68244116A431}" v="5" dt="2020-12-16T06:13:18.078"/>
    <p1510:client id="{F8FD0279-6C91-40CE-91BC-56FDDD269FA7}" v="903" dt="2020-12-14T05:45:16.1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810F4D-CDB9-4298-93A8-BC70E778B4D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41DA56-4D00-427E-9A78-2EB231A0C56C}">
      <dgm:prSet phldrT="[Text]" phldr="0"/>
      <dgm:spPr/>
      <dgm:t>
        <a:bodyPr/>
        <a:lstStyle/>
        <a:p>
          <a:pPr rtl="0"/>
          <a:r>
            <a:rPr lang="en-US" dirty="0">
              <a:latin typeface="Sagona Book"/>
            </a:rPr>
            <a:t>ΥΔΑΤΙΚΑ ΔΙΑΛΥΜΑΤΑ</a:t>
          </a:r>
          <a:endParaRPr lang="en-US" dirty="0"/>
        </a:p>
      </dgm:t>
    </dgm:pt>
    <dgm:pt modelId="{79E20EDE-7BA9-4033-A5E8-0D948EB7329E}" type="parTrans" cxnId="{4B893A5E-5797-4E30-BCC9-17BC059A96FF}">
      <dgm:prSet/>
      <dgm:spPr/>
      <dgm:t>
        <a:bodyPr/>
        <a:lstStyle/>
        <a:p>
          <a:endParaRPr lang="en-US"/>
        </a:p>
      </dgm:t>
    </dgm:pt>
    <dgm:pt modelId="{5451CA9C-F2E0-411F-B8E6-F222CBA04BF6}" type="sibTrans" cxnId="{4B893A5E-5797-4E30-BCC9-17BC059A96FF}">
      <dgm:prSet/>
      <dgm:spPr/>
      <dgm:t>
        <a:bodyPr/>
        <a:lstStyle/>
        <a:p>
          <a:endParaRPr lang="en-US"/>
        </a:p>
      </dgm:t>
    </dgm:pt>
    <dgm:pt modelId="{08C216B5-F132-4EE8-87A6-B04D648E199E}">
      <dgm:prSet phldrT="[Text]" phldr="0"/>
      <dgm:spPr/>
      <dgm:t>
        <a:bodyPr/>
        <a:lstStyle/>
        <a:p>
          <a:pPr rtl="0"/>
          <a:r>
            <a:rPr lang="en-US" dirty="0">
              <a:latin typeface="Sagona Book"/>
            </a:rPr>
            <a:t>ΗΛΕΚΤΡΟΛΥΤΙΚΑ:  η </a:t>
          </a:r>
          <a:r>
            <a:rPr lang="en-US" dirty="0" err="1">
              <a:latin typeface="Sagona Book"/>
            </a:rPr>
            <a:t>δι</a:t>
          </a:r>
          <a:r>
            <a:rPr lang="en-US" dirty="0">
              <a:latin typeface="Sagona Book"/>
            </a:rPr>
            <a:t>α</a:t>
          </a:r>
          <a:r>
            <a:rPr lang="en-US" dirty="0" err="1">
              <a:latin typeface="Sagona Book"/>
            </a:rPr>
            <a:t>λυμένη</a:t>
          </a:r>
          <a:r>
            <a:rPr lang="en-US" dirty="0">
              <a:latin typeface="Sagona Book"/>
            </a:rPr>
            <a:t> </a:t>
          </a:r>
          <a:r>
            <a:rPr lang="en-US" dirty="0" err="1">
              <a:latin typeface="Sagona Book"/>
            </a:rPr>
            <a:t>ουσί</a:t>
          </a:r>
          <a:r>
            <a:rPr lang="en-US" dirty="0">
              <a:latin typeface="Sagona Book"/>
            </a:rPr>
            <a:t>α </a:t>
          </a:r>
          <a:r>
            <a:rPr lang="en-US" dirty="0" err="1">
              <a:latin typeface="Sagona Book"/>
            </a:rPr>
            <a:t>είν</a:t>
          </a:r>
          <a:r>
            <a:rPr lang="en-US" dirty="0">
              <a:latin typeface="Sagona Book"/>
            </a:rPr>
            <a:t>αι </a:t>
          </a:r>
          <a:r>
            <a:rPr lang="en-US" dirty="0" err="1">
              <a:latin typeface="Sagona Book"/>
            </a:rPr>
            <a:t>σε</a:t>
          </a:r>
          <a:r>
            <a:rPr lang="en-US" dirty="0">
              <a:latin typeface="Sagona Book"/>
            </a:rPr>
            <a:t> </a:t>
          </a:r>
          <a:r>
            <a:rPr lang="en-US" dirty="0" err="1">
              <a:latin typeface="Sagona Book"/>
            </a:rPr>
            <a:t>μορφή</a:t>
          </a:r>
          <a:r>
            <a:rPr lang="en-US" dirty="0">
              <a:latin typeface="Sagona Book"/>
            </a:rPr>
            <a:t> </a:t>
          </a:r>
          <a:r>
            <a:rPr lang="en-US" dirty="0" err="1">
              <a:latin typeface="Sagona Book"/>
            </a:rPr>
            <a:t>ιόντων</a:t>
          </a:r>
          <a:r>
            <a:rPr lang="en-US" dirty="0">
              <a:latin typeface="Sagona Book"/>
            </a:rPr>
            <a:t> (</a:t>
          </a:r>
          <a:r>
            <a:rPr lang="en-US" dirty="0" err="1">
              <a:latin typeface="Sagona Book"/>
            </a:rPr>
            <a:t>θετικά</a:t>
          </a:r>
          <a:r>
            <a:rPr lang="en-US" dirty="0">
              <a:latin typeface="Sagona Book"/>
            </a:rPr>
            <a:t> και α</a:t>
          </a:r>
          <a:r>
            <a:rPr lang="en-US" dirty="0" err="1">
              <a:latin typeface="Sagona Book"/>
            </a:rPr>
            <a:t>ρνητικά</a:t>
          </a:r>
          <a:r>
            <a:rPr lang="en-US" dirty="0">
              <a:latin typeface="Sagona Book"/>
            </a:rPr>
            <a:t>)</a:t>
          </a:r>
          <a:endParaRPr lang="en-US" dirty="0"/>
        </a:p>
      </dgm:t>
    </dgm:pt>
    <dgm:pt modelId="{16FFE7A6-B935-4997-8008-49E11D8F3A0A}" type="parTrans" cxnId="{E693F672-F958-4E3E-9ACA-0F691D17143D}">
      <dgm:prSet/>
      <dgm:spPr/>
      <dgm:t>
        <a:bodyPr/>
        <a:lstStyle/>
        <a:p>
          <a:endParaRPr lang="en-US"/>
        </a:p>
      </dgm:t>
    </dgm:pt>
    <dgm:pt modelId="{29BF2909-C455-4981-9DE5-B32D7B2BDA9B}" type="sibTrans" cxnId="{E693F672-F958-4E3E-9ACA-0F691D17143D}">
      <dgm:prSet/>
      <dgm:spPr/>
      <dgm:t>
        <a:bodyPr/>
        <a:lstStyle/>
        <a:p>
          <a:endParaRPr lang="en-US"/>
        </a:p>
      </dgm:t>
    </dgm:pt>
    <dgm:pt modelId="{8DDF38AE-F706-49BE-B7D6-5973369E36C2}">
      <dgm:prSet phldrT="[Text]" phldr="0"/>
      <dgm:spPr/>
      <dgm:t>
        <a:bodyPr/>
        <a:lstStyle/>
        <a:p>
          <a:pPr rtl="0"/>
          <a:r>
            <a:rPr lang="en-US" dirty="0">
              <a:latin typeface="Sagona Book"/>
            </a:rPr>
            <a:t>ΑΠΟ ΙΟΝΤΙΚΕΣ ΕΝΩΣΕΙΣ: π</a:t>
          </a:r>
          <a:r>
            <a:rPr lang="en-US" dirty="0" err="1">
              <a:latin typeface="Sagona Book"/>
            </a:rPr>
            <a:t>ροκύ</a:t>
          </a:r>
          <a:r>
            <a:rPr lang="en-US" dirty="0">
              <a:latin typeface="Sagona Book"/>
            </a:rPr>
            <a:t>π</a:t>
          </a:r>
          <a:r>
            <a:rPr lang="en-US" dirty="0" err="1">
              <a:latin typeface="Sagona Book"/>
            </a:rPr>
            <a:t>τουν</a:t>
          </a:r>
          <a:r>
            <a:rPr lang="en-US" dirty="0">
              <a:latin typeface="Sagona Book"/>
            </a:rPr>
            <a:t> από </a:t>
          </a:r>
          <a:r>
            <a:rPr lang="en-US" dirty="0" err="1">
              <a:latin typeface="Sagona Book"/>
            </a:rPr>
            <a:t>διάστ</a:t>
          </a:r>
          <a:r>
            <a:rPr lang="en-US" dirty="0">
              <a:latin typeface="Sagona Book"/>
            </a:rPr>
            <a:t>α</a:t>
          </a:r>
          <a:r>
            <a:rPr lang="en-US" dirty="0" err="1">
              <a:latin typeface="Sagona Book"/>
            </a:rPr>
            <a:t>ση</a:t>
          </a:r>
          <a:r>
            <a:rPr lang="en-US" dirty="0">
              <a:latin typeface="Sagona Book"/>
            </a:rPr>
            <a:t> π.χ. NaCl</a:t>
          </a:r>
          <a:endParaRPr lang="en-US" dirty="0"/>
        </a:p>
      </dgm:t>
    </dgm:pt>
    <dgm:pt modelId="{10E2D3F0-A5BB-49AC-AE79-CC453F4D47D2}" type="parTrans" cxnId="{4B25CCDF-AB10-40BC-B6C7-E8FC8AB71CE6}">
      <dgm:prSet/>
      <dgm:spPr/>
      <dgm:t>
        <a:bodyPr/>
        <a:lstStyle/>
        <a:p>
          <a:endParaRPr lang="en-US"/>
        </a:p>
      </dgm:t>
    </dgm:pt>
    <dgm:pt modelId="{799B002B-F6B8-4851-A8E8-98CA701BD687}" type="sibTrans" cxnId="{4B25CCDF-AB10-40BC-B6C7-E8FC8AB71CE6}">
      <dgm:prSet/>
      <dgm:spPr/>
      <dgm:t>
        <a:bodyPr/>
        <a:lstStyle/>
        <a:p>
          <a:endParaRPr lang="en-US"/>
        </a:p>
      </dgm:t>
    </dgm:pt>
    <dgm:pt modelId="{FE96E55C-FBC8-4D53-A995-FDA5BFE68433}">
      <dgm:prSet phldrT="[Text]" phldr="0"/>
      <dgm:spPr/>
      <dgm:t>
        <a:bodyPr/>
        <a:lstStyle/>
        <a:p>
          <a:pPr rtl="0"/>
          <a:r>
            <a:rPr lang="en-US" dirty="0">
              <a:latin typeface="Sagona Book"/>
            </a:rPr>
            <a:t>ΑΠΟ ΟΜΟΙΟΠΟΛΙΚΕΣ ΕΝΩΣΕΙΣ: π</a:t>
          </a:r>
          <a:r>
            <a:rPr lang="en-US" dirty="0" err="1">
              <a:latin typeface="Sagona Book"/>
            </a:rPr>
            <a:t>ροκύ</a:t>
          </a:r>
          <a:r>
            <a:rPr lang="en-US" dirty="0">
              <a:latin typeface="Sagona Book"/>
            </a:rPr>
            <a:t>π</a:t>
          </a:r>
          <a:r>
            <a:rPr lang="en-US" dirty="0" err="1">
              <a:latin typeface="Sagona Book"/>
            </a:rPr>
            <a:t>τουν</a:t>
          </a:r>
          <a:r>
            <a:rPr lang="en-US" dirty="0">
              <a:latin typeface="Sagona Book"/>
            </a:rPr>
            <a:t> από </a:t>
          </a:r>
          <a:r>
            <a:rPr lang="en-US" dirty="0" err="1">
              <a:latin typeface="Sagona Book"/>
            </a:rPr>
            <a:t>ιοντισμό</a:t>
          </a:r>
          <a:r>
            <a:rPr lang="en-US" dirty="0">
              <a:latin typeface="Sagona Book"/>
            </a:rPr>
            <a:t> π.χ. ΗCl</a:t>
          </a:r>
          <a:endParaRPr lang="en-US" dirty="0"/>
        </a:p>
      </dgm:t>
    </dgm:pt>
    <dgm:pt modelId="{07C29CB3-9EC4-42CC-8C5A-4CE2AD3290E3}" type="parTrans" cxnId="{BFBB5449-E157-4C32-B11C-9BE809442CC2}">
      <dgm:prSet/>
      <dgm:spPr/>
      <dgm:t>
        <a:bodyPr/>
        <a:lstStyle/>
        <a:p>
          <a:endParaRPr lang="en-US"/>
        </a:p>
      </dgm:t>
    </dgm:pt>
    <dgm:pt modelId="{1F64D5D4-36AF-498F-BE19-838D17A15A6B}" type="sibTrans" cxnId="{BFBB5449-E157-4C32-B11C-9BE809442CC2}">
      <dgm:prSet/>
      <dgm:spPr/>
      <dgm:t>
        <a:bodyPr/>
        <a:lstStyle/>
        <a:p>
          <a:endParaRPr lang="en-US"/>
        </a:p>
      </dgm:t>
    </dgm:pt>
    <dgm:pt modelId="{7E22C90B-C8B0-4A2E-9613-D4DF1019F656}">
      <dgm:prSet phldrT="[Text]" phldr="0"/>
      <dgm:spPr/>
      <dgm:t>
        <a:bodyPr/>
        <a:lstStyle/>
        <a:p>
          <a:pPr rtl="0"/>
          <a:r>
            <a:rPr lang="en-US" dirty="0">
              <a:latin typeface="Sagona Book"/>
            </a:rPr>
            <a:t>ΜΗ ΗΛΕΚΤΡΟΛΥΤΙΚΑ: η </a:t>
          </a:r>
          <a:r>
            <a:rPr lang="en-US" dirty="0" err="1">
              <a:latin typeface="Sagona Book"/>
            </a:rPr>
            <a:t>δι</a:t>
          </a:r>
          <a:r>
            <a:rPr lang="en-US" dirty="0">
              <a:latin typeface="Sagona Book"/>
            </a:rPr>
            <a:t>α</a:t>
          </a:r>
          <a:r>
            <a:rPr lang="en-US" dirty="0" err="1">
              <a:latin typeface="Sagona Book"/>
            </a:rPr>
            <a:t>λυμένη</a:t>
          </a:r>
          <a:r>
            <a:rPr lang="en-US" dirty="0">
              <a:latin typeface="Sagona Book"/>
            </a:rPr>
            <a:t> </a:t>
          </a:r>
          <a:r>
            <a:rPr lang="en-US" dirty="0" err="1">
              <a:latin typeface="Sagona Book"/>
            </a:rPr>
            <a:t>ουσί</a:t>
          </a:r>
          <a:r>
            <a:rPr lang="en-US" dirty="0">
              <a:latin typeface="Sagona Book"/>
            </a:rPr>
            <a:t>α </a:t>
          </a:r>
          <a:r>
            <a:rPr lang="en-US" dirty="0" err="1">
              <a:latin typeface="Sagona Book"/>
            </a:rPr>
            <a:t>είν</a:t>
          </a:r>
          <a:r>
            <a:rPr lang="en-US" dirty="0">
              <a:latin typeface="Sagona Book"/>
            </a:rPr>
            <a:t>αι </a:t>
          </a:r>
          <a:r>
            <a:rPr lang="en-US" dirty="0" err="1">
              <a:latin typeface="Sagona Book"/>
            </a:rPr>
            <a:t>σε</a:t>
          </a:r>
          <a:r>
            <a:rPr lang="en-US" dirty="0">
              <a:latin typeface="Sagona Book"/>
            </a:rPr>
            <a:t> </a:t>
          </a:r>
          <a:r>
            <a:rPr lang="en-US" dirty="0" err="1">
              <a:latin typeface="Sagona Book"/>
            </a:rPr>
            <a:t>μορφή</a:t>
          </a:r>
          <a:r>
            <a:rPr lang="en-US" dirty="0">
              <a:latin typeface="Sagona Book"/>
            </a:rPr>
            <a:t> απ</a:t>
          </a:r>
          <a:r>
            <a:rPr lang="en-US" dirty="0" err="1">
              <a:latin typeface="Sagona Book"/>
            </a:rPr>
            <a:t>οκλειστικ</a:t>
          </a:r>
          <a:r>
            <a:rPr lang="en-US" dirty="0">
              <a:latin typeface="Sagona Book"/>
            </a:rPr>
            <a:t>α μορίων</a:t>
          </a:r>
          <a:endParaRPr lang="en-US" dirty="0"/>
        </a:p>
      </dgm:t>
    </dgm:pt>
    <dgm:pt modelId="{BD526386-D510-4BD6-B2B1-B2A7688AD0CC}" type="parTrans" cxnId="{4CDDCBC8-B39D-4FBA-9491-E4520CA83E04}">
      <dgm:prSet/>
      <dgm:spPr/>
      <dgm:t>
        <a:bodyPr/>
        <a:lstStyle/>
        <a:p>
          <a:endParaRPr lang="en-US"/>
        </a:p>
      </dgm:t>
    </dgm:pt>
    <dgm:pt modelId="{0130058A-F166-4A6B-BA6E-85DC7FBD0783}" type="sibTrans" cxnId="{4CDDCBC8-B39D-4FBA-9491-E4520CA83E04}">
      <dgm:prSet/>
      <dgm:spPr/>
      <dgm:t>
        <a:bodyPr/>
        <a:lstStyle/>
        <a:p>
          <a:endParaRPr lang="en-US"/>
        </a:p>
      </dgm:t>
    </dgm:pt>
    <dgm:pt modelId="{AD9DFA99-26F2-4B44-B18C-08BFB6986084}">
      <dgm:prSet phldrT="[Text]" phldr="0"/>
      <dgm:spPr/>
      <dgm:t>
        <a:bodyPr/>
        <a:lstStyle/>
        <a:p>
          <a:pPr rtl="0"/>
          <a:r>
            <a:rPr lang="en-US" dirty="0">
              <a:latin typeface="Sagona Book"/>
            </a:rPr>
            <a:t>ΑΠΟ ΜΗ ΙΟΝΤΙΖΟΜΕΝΕΣ ΟΜΟΙΟΠΟΛΙΚΕΣ ΕΝΩΣΕΙΣ π.χ. γλυκόζη</a:t>
          </a:r>
          <a:endParaRPr lang="en-US" dirty="0"/>
        </a:p>
      </dgm:t>
    </dgm:pt>
    <dgm:pt modelId="{52075634-ED5E-4363-B5D3-02B56A09DEF1}" type="parTrans" cxnId="{C0980CDE-075B-4CE1-A1C7-6FE83AAA2BEC}">
      <dgm:prSet/>
      <dgm:spPr/>
      <dgm:t>
        <a:bodyPr/>
        <a:lstStyle/>
        <a:p>
          <a:endParaRPr lang="en-US"/>
        </a:p>
      </dgm:t>
    </dgm:pt>
    <dgm:pt modelId="{D26842DC-A541-49B1-B3A3-9F15692D52A0}" type="sibTrans" cxnId="{C0980CDE-075B-4CE1-A1C7-6FE83AAA2BEC}">
      <dgm:prSet/>
      <dgm:spPr/>
      <dgm:t>
        <a:bodyPr/>
        <a:lstStyle/>
        <a:p>
          <a:endParaRPr lang="en-US"/>
        </a:p>
      </dgm:t>
    </dgm:pt>
    <dgm:pt modelId="{C6E6BF31-55C5-497B-A579-4B77CE1FBB7E}" type="pres">
      <dgm:prSet presAssocID="{E1810F4D-CDB9-4298-93A8-BC70E778B4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3979B9FE-62CB-4D5A-A4C8-50031BC2D118}" type="pres">
      <dgm:prSet presAssocID="{9A41DA56-4D00-427E-9A78-2EB231A0C56C}" presName="hierRoot1" presStyleCnt="0"/>
      <dgm:spPr/>
    </dgm:pt>
    <dgm:pt modelId="{065F738E-11B0-47B1-A24A-D75996E7C275}" type="pres">
      <dgm:prSet presAssocID="{9A41DA56-4D00-427E-9A78-2EB231A0C56C}" presName="composite" presStyleCnt="0"/>
      <dgm:spPr/>
    </dgm:pt>
    <dgm:pt modelId="{FE93D0EE-8C7E-4866-86C6-D8A1604316B6}" type="pres">
      <dgm:prSet presAssocID="{9A41DA56-4D00-427E-9A78-2EB231A0C56C}" presName="background" presStyleLbl="node0" presStyleIdx="0" presStyleCnt="1"/>
      <dgm:spPr/>
    </dgm:pt>
    <dgm:pt modelId="{856D983F-D947-4054-B129-E3EA404139D3}" type="pres">
      <dgm:prSet presAssocID="{9A41DA56-4D00-427E-9A78-2EB231A0C56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46A7D17-AC57-4509-8755-44828B782013}" type="pres">
      <dgm:prSet presAssocID="{9A41DA56-4D00-427E-9A78-2EB231A0C56C}" presName="hierChild2" presStyleCnt="0"/>
      <dgm:spPr/>
    </dgm:pt>
    <dgm:pt modelId="{C55EB924-24C1-4277-8941-E82660EF92FD}" type="pres">
      <dgm:prSet presAssocID="{16FFE7A6-B935-4997-8008-49E11D8F3A0A}" presName="Name10" presStyleLbl="parChTrans1D2" presStyleIdx="0" presStyleCnt="2"/>
      <dgm:spPr/>
      <dgm:t>
        <a:bodyPr/>
        <a:lstStyle/>
        <a:p>
          <a:endParaRPr lang="el-GR"/>
        </a:p>
      </dgm:t>
    </dgm:pt>
    <dgm:pt modelId="{212FFE97-5A48-42AA-A9D5-ED8D8B2EE5CF}" type="pres">
      <dgm:prSet presAssocID="{08C216B5-F132-4EE8-87A6-B04D648E199E}" presName="hierRoot2" presStyleCnt="0"/>
      <dgm:spPr/>
    </dgm:pt>
    <dgm:pt modelId="{D6D24B16-C879-45A2-B6DE-EA35A539BB24}" type="pres">
      <dgm:prSet presAssocID="{08C216B5-F132-4EE8-87A6-B04D648E199E}" presName="composite2" presStyleCnt="0"/>
      <dgm:spPr/>
    </dgm:pt>
    <dgm:pt modelId="{2BDFA206-C32A-48F5-987E-1EA166EFAC93}" type="pres">
      <dgm:prSet presAssocID="{08C216B5-F132-4EE8-87A6-B04D648E199E}" presName="background2" presStyleLbl="node2" presStyleIdx="0" presStyleCnt="2"/>
      <dgm:spPr/>
    </dgm:pt>
    <dgm:pt modelId="{8D269559-9B0E-4035-B14F-2954CC5F44EF}" type="pres">
      <dgm:prSet presAssocID="{08C216B5-F132-4EE8-87A6-B04D648E199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823023F-BDCF-42C1-BC5E-28F444371BAB}" type="pres">
      <dgm:prSet presAssocID="{08C216B5-F132-4EE8-87A6-B04D648E199E}" presName="hierChild3" presStyleCnt="0"/>
      <dgm:spPr/>
    </dgm:pt>
    <dgm:pt modelId="{C9EEF525-5865-44FB-B38F-690AA12F1DF8}" type="pres">
      <dgm:prSet presAssocID="{10E2D3F0-A5BB-49AC-AE79-CC453F4D47D2}" presName="Name17" presStyleLbl="parChTrans1D3" presStyleIdx="0" presStyleCnt="3"/>
      <dgm:spPr/>
      <dgm:t>
        <a:bodyPr/>
        <a:lstStyle/>
        <a:p>
          <a:endParaRPr lang="el-GR"/>
        </a:p>
      </dgm:t>
    </dgm:pt>
    <dgm:pt modelId="{F0212C4E-E21B-4F42-BB19-5F92B2F312C8}" type="pres">
      <dgm:prSet presAssocID="{8DDF38AE-F706-49BE-B7D6-5973369E36C2}" presName="hierRoot3" presStyleCnt="0"/>
      <dgm:spPr/>
    </dgm:pt>
    <dgm:pt modelId="{7BA1FC2B-0483-42B7-AB97-98016CBC8BEF}" type="pres">
      <dgm:prSet presAssocID="{8DDF38AE-F706-49BE-B7D6-5973369E36C2}" presName="composite3" presStyleCnt="0"/>
      <dgm:spPr/>
    </dgm:pt>
    <dgm:pt modelId="{6BED72B1-4096-4CA6-B212-F6C29FF2C89B}" type="pres">
      <dgm:prSet presAssocID="{8DDF38AE-F706-49BE-B7D6-5973369E36C2}" presName="background3" presStyleLbl="node3" presStyleIdx="0" presStyleCnt="3"/>
      <dgm:spPr/>
    </dgm:pt>
    <dgm:pt modelId="{C9E1003D-C2CA-429B-8AC5-D09120D52A53}" type="pres">
      <dgm:prSet presAssocID="{8DDF38AE-F706-49BE-B7D6-5973369E36C2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9C5BB6C-DC72-4499-8FCA-9977C2C10607}" type="pres">
      <dgm:prSet presAssocID="{8DDF38AE-F706-49BE-B7D6-5973369E36C2}" presName="hierChild4" presStyleCnt="0"/>
      <dgm:spPr/>
    </dgm:pt>
    <dgm:pt modelId="{B7FE6008-DB98-4CF8-BEFC-417C9AF589F6}" type="pres">
      <dgm:prSet presAssocID="{07C29CB3-9EC4-42CC-8C5A-4CE2AD3290E3}" presName="Name17" presStyleLbl="parChTrans1D3" presStyleIdx="1" presStyleCnt="3"/>
      <dgm:spPr/>
      <dgm:t>
        <a:bodyPr/>
        <a:lstStyle/>
        <a:p>
          <a:endParaRPr lang="el-GR"/>
        </a:p>
      </dgm:t>
    </dgm:pt>
    <dgm:pt modelId="{D9ABA046-61E9-481B-BA3A-7F861DF302B5}" type="pres">
      <dgm:prSet presAssocID="{FE96E55C-FBC8-4D53-A995-FDA5BFE68433}" presName="hierRoot3" presStyleCnt="0"/>
      <dgm:spPr/>
    </dgm:pt>
    <dgm:pt modelId="{D80345CA-053E-45B5-B1ED-2E3324292727}" type="pres">
      <dgm:prSet presAssocID="{FE96E55C-FBC8-4D53-A995-FDA5BFE68433}" presName="composite3" presStyleCnt="0"/>
      <dgm:spPr/>
    </dgm:pt>
    <dgm:pt modelId="{934581F5-6379-49E7-871D-2574A9307B0C}" type="pres">
      <dgm:prSet presAssocID="{FE96E55C-FBC8-4D53-A995-FDA5BFE68433}" presName="background3" presStyleLbl="node3" presStyleIdx="1" presStyleCnt="3"/>
      <dgm:spPr/>
    </dgm:pt>
    <dgm:pt modelId="{B8BC1771-C520-417B-872B-1ACF36F76DDB}" type="pres">
      <dgm:prSet presAssocID="{FE96E55C-FBC8-4D53-A995-FDA5BFE68433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5AEB602-5B88-4707-A7D2-F3870836C19F}" type="pres">
      <dgm:prSet presAssocID="{FE96E55C-FBC8-4D53-A995-FDA5BFE68433}" presName="hierChild4" presStyleCnt="0"/>
      <dgm:spPr/>
    </dgm:pt>
    <dgm:pt modelId="{AF32647D-21FF-4E01-802B-A1E1B8A917B5}" type="pres">
      <dgm:prSet presAssocID="{BD526386-D510-4BD6-B2B1-B2A7688AD0CC}" presName="Name10" presStyleLbl="parChTrans1D2" presStyleIdx="1" presStyleCnt="2"/>
      <dgm:spPr/>
      <dgm:t>
        <a:bodyPr/>
        <a:lstStyle/>
        <a:p>
          <a:endParaRPr lang="el-GR"/>
        </a:p>
      </dgm:t>
    </dgm:pt>
    <dgm:pt modelId="{A0DE6260-4F32-4CE7-9B01-A37C86B94DD1}" type="pres">
      <dgm:prSet presAssocID="{7E22C90B-C8B0-4A2E-9613-D4DF1019F656}" presName="hierRoot2" presStyleCnt="0"/>
      <dgm:spPr/>
    </dgm:pt>
    <dgm:pt modelId="{2E6884E0-4F09-4D88-B0ED-017ED53942AC}" type="pres">
      <dgm:prSet presAssocID="{7E22C90B-C8B0-4A2E-9613-D4DF1019F656}" presName="composite2" presStyleCnt="0"/>
      <dgm:spPr/>
    </dgm:pt>
    <dgm:pt modelId="{CB083C21-1141-474F-97DC-D56E471E9955}" type="pres">
      <dgm:prSet presAssocID="{7E22C90B-C8B0-4A2E-9613-D4DF1019F656}" presName="background2" presStyleLbl="node2" presStyleIdx="1" presStyleCnt="2"/>
      <dgm:spPr/>
    </dgm:pt>
    <dgm:pt modelId="{88DC2F4C-AC3C-49CF-ADCE-6FDEDD429388}" type="pres">
      <dgm:prSet presAssocID="{7E22C90B-C8B0-4A2E-9613-D4DF1019F65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C586C2D-E154-422D-BA0D-1B53A4F17A84}" type="pres">
      <dgm:prSet presAssocID="{7E22C90B-C8B0-4A2E-9613-D4DF1019F656}" presName="hierChild3" presStyleCnt="0"/>
      <dgm:spPr/>
    </dgm:pt>
    <dgm:pt modelId="{A821EA42-DA35-47B0-BF1B-A9CC3D78D8A3}" type="pres">
      <dgm:prSet presAssocID="{52075634-ED5E-4363-B5D3-02B56A09DEF1}" presName="Name17" presStyleLbl="parChTrans1D3" presStyleIdx="2" presStyleCnt="3"/>
      <dgm:spPr/>
      <dgm:t>
        <a:bodyPr/>
        <a:lstStyle/>
        <a:p>
          <a:endParaRPr lang="el-GR"/>
        </a:p>
      </dgm:t>
    </dgm:pt>
    <dgm:pt modelId="{2C3F8D06-91AA-4932-B190-FF27AD11E30B}" type="pres">
      <dgm:prSet presAssocID="{AD9DFA99-26F2-4B44-B18C-08BFB6986084}" presName="hierRoot3" presStyleCnt="0"/>
      <dgm:spPr/>
    </dgm:pt>
    <dgm:pt modelId="{57E32E7E-1818-4F5B-8234-A32C1CF069B6}" type="pres">
      <dgm:prSet presAssocID="{AD9DFA99-26F2-4B44-B18C-08BFB6986084}" presName="composite3" presStyleCnt="0"/>
      <dgm:spPr/>
    </dgm:pt>
    <dgm:pt modelId="{8C1893A3-EEDF-4F0F-9BAC-B3BAEE34E8AD}" type="pres">
      <dgm:prSet presAssocID="{AD9DFA99-26F2-4B44-B18C-08BFB6986084}" presName="background3" presStyleLbl="node3" presStyleIdx="2" presStyleCnt="3"/>
      <dgm:spPr/>
    </dgm:pt>
    <dgm:pt modelId="{C01601AB-2D11-44E7-85DF-455DF204747E}" type="pres">
      <dgm:prSet presAssocID="{AD9DFA99-26F2-4B44-B18C-08BFB6986084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3FCB8E9-9766-4985-8137-7C458CA92E8B}" type="pres">
      <dgm:prSet presAssocID="{AD9DFA99-26F2-4B44-B18C-08BFB6986084}" presName="hierChild4" presStyleCnt="0"/>
      <dgm:spPr/>
    </dgm:pt>
  </dgm:ptLst>
  <dgm:cxnLst>
    <dgm:cxn modelId="{3D918655-DD04-4316-84F2-13DB723196B6}" type="presOf" srcId="{BD526386-D510-4BD6-B2B1-B2A7688AD0CC}" destId="{AF32647D-21FF-4E01-802B-A1E1B8A917B5}" srcOrd="0" destOrd="0" presId="urn:microsoft.com/office/officeart/2005/8/layout/hierarchy1"/>
    <dgm:cxn modelId="{C0980CDE-075B-4CE1-A1C7-6FE83AAA2BEC}" srcId="{7E22C90B-C8B0-4A2E-9613-D4DF1019F656}" destId="{AD9DFA99-26F2-4B44-B18C-08BFB6986084}" srcOrd="0" destOrd="0" parTransId="{52075634-ED5E-4363-B5D3-02B56A09DEF1}" sibTransId="{D26842DC-A541-49B1-B3A3-9F15692D52A0}"/>
    <dgm:cxn modelId="{88EA9387-0731-450B-AAB7-0DF825B36215}" type="presOf" srcId="{9A41DA56-4D00-427E-9A78-2EB231A0C56C}" destId="{856D983F-D947-4054-B129-E3EA404139D3}" srcOrd="0" destOrd="0" presId="urn:microsoft.com/office/officeart/2005/8/layout/hierarchy1"/>
    <dgm:cxn modelId="{91F9F23E-22B0-49AE-BCA4-705C88D98BFB}" type="presOf" srcId="{AD9DFA99-26F2-4B44-B18C-08BFB6986084}" destId="{C01601AB-2D11-44E7-85DF-455DF204747E}" srcOrd="0" destOrd="0" presId="urn:microsoft.com/office/officeart/2005/8/layout/hierarchy1"/>
    <dgm:cxn modelId="{86EBC706-F9CA-4442-997F-8068AE5252B6}" type="presOf" srcId="{08C216B5-F132-4EE8-87A6-B04D648E199E}" destId="{8D269559-9B0E-4035-B14F-2954CC5F44EF}" srcOrd="0" destOrd="0" presId="urn:microsoft.com/office/officeart/2005/8/layout/hierarchy1"/>
    <dgm:cxn modelId="{4B25CCDF-AB10-40BC-B6C7-E8FC8AB71CE6}" srcId="{08C216B5-F132-4EE8-87A6-B04D648E199E}" destId="{8DDF38AE-F706-49BE-B7D6-5973369E36C2}" srcOrd="0" destOrd="0" parTransId="{10E2D3F0-A5BB-49AC-AE79-CC453F4D47D2}" sibTransId="{799B002B-F6B8-4851-A8E8-98CA701BD687}"/>
    <dgm:cxn modelId="{F9AEADC5-773F-4F2B-B727-2B9E9A52BE0F}" type="presOf" srcId="{16FFE7A6-B935-4997-8008-49E11D8F3A0A}" destId="{C55EB924-24C1-4277-8941-E82660EF92FD}" srcOrd="0" destOrd="0" presId="urn:microsoft.com/office/officeart/2005/8/layout/hierarchy1"/>
    <dgm:cxn modelId="{E693F672-F958-4E3E-9ACA-0F691D17143D}" srcId="{9A41DA56-4D00-427E-9A78-2EB231A0C56C}" destId="{08C216B5-F132-4EE8-87A6-B04D648E199E}" srcOrd="0" destOrd="0" parTransId="{16FFE7A6-B935-4997-8008-49E11D8F3A0A}" sibTransId="{29BF2909-C455-4981-9DE5-B32D7B2BDA9B}"/>
    <dgm:cxn modelId="{CD4B3FED-81F4-44A6-940C-14E04FD1DFF6}" type="presOf" srcId="{7E22C90B-C8B0-4A2E-9613-D4DF1019F656}" destId="{88DC2F4C-AC3C-49CF-ADCE-6FDEDD429388}" srcOrd="0" destOrd="0" presId="urn:microsoft.com/office/officeart/2005/8/layout/hierarchy1"/>
    <dgm:cxn modelId="{B821E1C6-A94E-4AB7-8EEF-0EF25403E08C}" type="presOf" srcId="{07C29CB3-9EC4-42CC-8C5A-4CE2AD3290E3}" destId="{B7FE6008-DB98-4CF8-BEFC-417C9AF589F6}" srcOrd="0" destOrd="0" presId="urn:microsoft.com/office/officeart/2005/8/layout/hierarchy1"/>
    <dgm:cxn modelId="{4B893A5E-5797-4E30-BCC9-17BC059A96FF}" srcId="{E1810F4D-CDB9-4298-93A8-BC70E778B4D7}" destId="{9A41DA56-4D00-427E-9A78-2EB231A0C56C}" srcOrd="0" destOrd="0" parTransId="{79E20EDE-7BA9-4033-A5E8-0D948EB7329E}" sibTransId="{5451CA9C-F2E0-411F-B8E6-F222CBA04BF6}"/>
    <dgm:cxn modelId="{4CDDCBC8-B39D-4FBA-9491-E4520CA83E04}" srcId="{9A41DA56-4D00-427E-9A78-2EB231A0C56C}" destId="{7E22C90B-C8B0-4A2E-9613-D4DF1019F656}" srcOrd="1" destOrd="0" parTransId="{BD526386-D510-4BD6-B2B1-B2A7688AD0CC}" sibTransId="{0130058A-F166-4A6B-BA6E-85DC7FBD0783}"/>
    <dgm:cxn modelId="{8D8CE20F-31CE-4426-B038-3687D3D1AA4A}" type="presOf" srcId="{52075634-ED5E-4363-B5D3-02B56A09DEF1}" destId="{A821EA42-DA35-47B0-BF1B-A9CC3D78D8A3}" srcOrd="0" destOrd="0" presId="urn:microsoft.com/office/officeart/2005/8/layout/hierarchy1"/>
    <dgm:cxn modelId="{2ADEC6D3-44B6-4046-A60D-C2067B1146B9}" type="presOf" srcId="{8DDF38AE-F706-49BE-B7D6-5973369E36C2}" destId="{C9E1003D-C2CA-429B-8AC5-D09120D52A53}" srcOrd="0" destOrd="0" presId="urn:microsoft.com/office/officeart/2005/8/layout/hierarchy1"/>
    <dgm:cxn modelId="{0FEF1302-023D-4712-A90C-B8720FA7F41C}" type="presOf" srcId="{10E2D3F0-A5BB-49AC-AE79-CC453F4D47D2}" destId="{C9EEF525-5865-44FB-B38F-690AA12F1DF8}" srcOrd="0" destOrd="0" presId="urn:microsoft.com/office/officeart/2005/8/layout/hierarchy1"/>
    <dgm:cxn modelId="{9AEDC5A7-8B3C-4657-BD18-75F6057CC28A}" type="presOf" srcId="{FE96E55C-FBC8-4D53-A995-FDA5BFE68433}" destId="{B8BC1771-C520-417B-872B-1ACF36F76DDB}" srcOrd="0" destOrd="0" presId="urn:microsoft.com/office/officeart/2005/8/layout/hierarchy1"/>
    <dgm:cxn modelId="{BFBB5449-E157-4C32-B11C-9BE809442CC2}" srcId="{08C216B5-F132-4EE8-87A6-B04D648E199E}" destId="{FE96E55C-FBC8-4D53-A995-FDA5BFE68433}" srcOrd="1" destOrd="0" parTransId="{07C29CB3-9EC4-42CC-8C5A-4CE2AD3290E3}" sibTransId="{1F64D5D4-36AF-498F-BE19-838D17A15A6B}"/>
    <dgm:cxn modelId="{DDFCE7F0-4FE7-46E1-B567-493503197831}" type="presOf" srcId="{E1810F4D-CDB9-4298-93A8-BC70E778B4D7}" destId="{C6E6BF31-55C5-497B-A579-4B77CE1FBB7E}" srcOrd="0" destOrd="0" presId="urn:microsoft.com/office/officeart/2005/8/layout/hierarchy1"/>
    <dgm:cxn modelId="{4CA7DEFF-6D03-464A-B736-8C52DCF9BA73}" type="presParOf" srcId="{C6E6BF31-55C5-497B-A579-4B77CE1FBB7E}" destId="{3979B9FE-62CB-4D5A-A4C8-50031BC2D118}" srcOrd="0" destOrd="0" presId="urn:microsoft.com/office/officeart/2005/8/layout/hierarchy1"/>
    <dgm:cxn modelId="{E36B014B-26BB-4B6F-AF28-CBD141C45D1D}" type="presParOf" srcId="{3979B9FE-62CB-4D5A-A4C8-50031BC2D118}" destId="{065F738E-11B0-47B1-A24A-D75996E7C275}" srcOrd="0" destOrd="0" presId="urn:microsoft.com/office/officeart/2005/8/layout/hierarchy1"/>
    <dgm:cxn modelId="{53602AB3-8A16-4B6A-B886-4F9DB795B339}" type="presParOf" srcId="{065F738E-11B0-47B1-A24A-D75996E7C275}" destId="{FE93D0EE-8C7E-4866-86C6-D8A1604316B6}" srcOrd="0" destOrd="0" presId="urn:microsoft.com/office/officeart/2005/8/layout/hierarchy1"/>
    <dgm:cxn modelId="{34C24F5A-A1C6-4E01-93A2-C12A5720D0AE}" type="presParOf" srcId="{065F738E-11B0-47B1-A24A-D75996E7C275}" destId="{856D983F-D947-4054-B129-E3EA404139D3}" srcOrd="1" destOrd="0" presId="urn:microsoft.com/office/officeart/2005/8/layout/hierarchy1"/>
    <dgm:cxn modelId="{193A1695-21E5-4E15-B9DE-7FF89D233363}" type="presParOf" srcId="{3979B9FE-62CB-4D5A-A4C8-50031BC2D118}" destId="{B46A7D17-AC57-4509-8755-44828B782013}" srcOrd="1" destOrd="0" presId="urn:microsoft.com/office/officeart/2005/8/layout/hierarchy1"/>
    <dgm:cxn modelId="{15892567-99FA-423D-899B-319662C7D4B5}" type="presParOf" srcId="{B46A7D17-AC57-4509-8755-44828B782013}" destId="{C55EB924-24C1-4277-8941-E82660EF92FD}" srcOrd="0" destOrd="0" presId="urn:microsoft.com/office/officeart/2005/8/layout/hierarchy1"/>
    <dgm:cxn modelId="{8BF7CA76-4A99-442C-B75B-281ADB2555C7}" type="presParOf" srcId="{B46A7D17-AC57-4509-8755-44828B782013}" destId="{212FFE97-5A48-42AA-A9D5-ED8D8B2EE5CF}" srcOrd="1" destOrd="0" presId="urn:microsoft.com/office/officeart/2005/8/layout/hierarchy1"/>
    <dgm:cxn modelId="{458C960B-A6B1-4FE4-BA06-BAFF4E481255}" type="presParOf" srcId="{212FFE97-5A48-42AA-A9D5-ED8D8B2EE5CF}" destId="{D6D24B16-C879-45A2-B6DE-EA35A539BB24}" srcOrd="0" destOrd="0" presId="urn:microsoft.com/office/officeart/2005/8/layout/hierarchy1"/>
    <dgm:cxn modelId="{B05B5BC9-77AB-4140-82B6-DA1075ECC5B5}" type="presParOf" srcId="{D6D24B16-C879-45A2-B6DE-EA35A539BB24}" destId="{2BDFA206-C32A-48F5-987E-1EA166EFAC93}" srcOrd="0" destOrd="0" presId="urn:microsoft.com/office/officeart/2005/8/layout/hierarchy1"/>
    <dgm:cxn modelId="{D9D7A162-3AF0-4D4B-8C5A-31430A173F70}" type="presParOf" srcId="{D6D24B16-C879-45A2-B6DE-EA35A539BB24}" destId="{8D269559-9B0E-4035-B14F-2954CC5F44EF}" srcOrd="1" destOrd="0" presId="urn:microsoft.com/office/officeart/2005/8/layout/hierarchy1"/>
    <dgm:cxn modelId="{E7FE822D-89CF-4210-BC4C-A1033FAD8EDB}" type="presParOf" srcId="{212FFE97-5A48-42AA-A9D5-ED8D8B2EE5CF}" destId="{0823023F-BDCF-42C1-BC5E-28F444371BAB}" srcOrd="1" destOrd="0" presId="urn:microsoft.com/office/officeart/2005/8/layout/hierarchy1"/>
    <dgm:cxn modelId="{EC2CC92C-C843-4E11-BD0F-BD07D871FB19}" type="presParOf" srcId="{0823023F-BDCF-42C1-BC5E-28F444371BAB}" destId="{C9EEF525-5865-44FB-B38F-690AA12F1DF8}" srcOrd="0" destOrd="0" presId="urn:microsoft.com/office/officeart/2005/8/layout/hierarchy1"/>
    <dgm:cxn modelId="{B04C97ED-68A7-46EE-98A0-BB94D4A3CB05}" type="presParOf" srcId="{0823023F-BDCF-42C1-BC5E-28F444371BAB}" destId="{F0212C4E-E21B-4F42-BB19-5F92B2F312C8}" srcOrd="1" destOrd="0" presId="urn:microsoft.com/office/officeart/2005/8/layout/hierarchy1"/>
    <dgm:cxn modelId="{E37B6508-F76C-4D1E-84EE-F7B37444151D}" type="presParOf" srcId="{F0212C4E-E21B-4F42-BB19-5F92B2F312C8}" destId="{7BA1FC2B-0483-42B7-AB97-98016CBC8BEF}" srcOrd="0" destOrd="0" presId="urn:microsoft.com/office/officeart/2005/8/layout/hierarchy1"/>
    <dgm:cxn modelId="{0DBA5742-AE5D-4D06-92C1-413085744F73}" type="presParOf" srcId="{7BA1FC2B-0483-42B7-AB97-98016CBC8BEF}" destId="{6BED72B1-4096-4CA6-B212-F6C29FF2C89B}" srcOrd="0" destOrd="0" presId="urn:microsoft.com/office/officeart/2005/8/layout/hierarchy1"/>
    <dgm:cxn modelId="{2A91F8F2-372B-42C9-A4F3-9BF9B6FC4014}" type="presParOf" srcId="{7BA1FC2B-0483-42B7-AB97-98016CBC8BEF}" destId="{C9E1003D-C2CA-429B-8AC5-D09120D52A53}" srcOrd="1" destOrd="0" presId="urn:microsoft.com/office/officeart/2005/8/layout/hierarchy1"/>
    <dgm:cxn modelId="{EE54C32F-2556-432C-8F85-1250B38EA8E4}" type="presParOf" srcId="{F0212C4E-E21B-4F42-BB19-5F92B2F312C8}" destId="{A9C5BB6C-DC72-4499-8FCA-9977C2C10607}" srcOrd="1" destOrd="0" presId="urn:microsoft.com/office/officeart/2005/8/layout/hierarchy1"/>
    <dgm:cxn modelId="{EEBC62BF-C1B9-4FED-89BF-D212D24C9764}" type="presParOf" srcId="{0823023F-BDCF-42C1-BC5E-28F444371BAB}" destId="{B7FE6008-DB98-4CF8-BEFC-417C9AF589F6}" srcOrd="2" destOrd="0" presId="urn:microsoft.com/office/officeart/2005/8/layout/hierarchy1"/>
    <dgm:cxn modelId="{6AA40E90-6A53-414B-8BEC-F405408ED637}" type="presParOf" srcId="{0823023F-BDCF-42C1-BC5E-28F444371BAB}" destId="{D9ABA046-61E9-481B-BA3A-7F861DF302B5}" srcOrd="3" destOrd="0" presId="urn:microsoft.com/office/officeart/2005/8/layout/hierarchy1"/>
    <dgm:cxn modelId="{CD800EF0-C45E-4D74-AB6F-4B2C524BDE58}" type="presParOf" srcId="{D9ABA046-61E9-481B-BA3A-7F861DF302B5}" destId="{D80345CA-053E-45B5-B1ED-2E3324292727}" srcOrd="0" destOrd="0" presId="urn:microsoft.com/office/officeart/2005/8/layout/hierarchy1"/>
    <dgm:cxn modelId="{BAB399A1-FEF3-4624-AE67-A4368BC782E0}" type="presParOf" srcId="{D80345CA-053E-45B5-B1ED-2E3324292727}" destId="{934581F5-6379-49E7-871D-2574A9307B0C}" srcOrd="0" destOrd="0" presId="urn:microsoft.com/office/officeart/2005/8/layout/hierarchy1"/>
    <dgm:cxn modelId="{53C590A6-AD30-4A0F-A17F-EF93A7E41A0A}" type="presParOf" srcId="{D80345CA-053E-45B5-B1ED-2E3324292727}" destId="{B8BC1771-C520-417B-872B-1ACF36F76DDB}" srcOrd="1" destOrd="0" presId="urn:microsoft.com/office/officeart/2005/8/layout/hierarchy1"/>
    <dgm:cxn modelId="{0756638C-2767-45E8-9A6D-DFEEAA5AB9A5}" type="presParOf" srcId="{D9ABA046-61E9-481B-BA3A-7F861DF302B5}" destId="{75AEB602-5B88-4707-A7D2-F3870836C19F}" srcOrd="1" destOrd="0" presId="urn:microsoft.com/office/officeart/2005/8/layout/hierarchy1"/>
    <dgm:cxn modelId="{DB722DAD-D616-4CDB-92F5-945DAE2308C0}" type="presParOf" srcId="{B46A7D17-AC57-4509-8755-44828B782013}" destId="{AF32647D-21FF-4E01-802B-A1E1B8A917B5}" srcOrd="2" destOrd="0" presId="urn:microsoft.com/office/officeart/2005/8/layout/hierarchy1"/>
    <dgm:cxn modelId="{C385C019-AF67-4DE7-8795-21B03E82C0D8}" type="presParOf" srcId="{B46A7D17-AC57-4509-8755-44828B782013}" destId="{A0DE6260-4F32-4CE7-9B01-A37C86B94DD1}" srcOrd="3" destOrd="0" presId="urn:microsoft.com/office/officeart/2005/8/layout/hierarchy1"/>
    <dgm:cxn modelId="{99D7DF1C-036D-4B9B-B32D-E53FA72FA4FD}" type="presParOf" srcId="{A0DE6260-4F32-4CE7-9B01-A37C86B94DD1}" destId="{2E6884E0-4F09-4D88-B0ED-017ED53942AC}" srcOrd="0" destOrd="0" presId="urn:microsoft.com/office/officeart/2005/8/layout/hierarchy1"/>
    <dgm:cxn modelId="{812CA236-452F-42B3-96CD-EC4443AB32FC}" type="presParOf" srcId="{2E6884E0-4F09-4D88-B0ED-017ED53942AC}" destId="{CB083C21-1141-474F-97DC-D56E471E9955}" srcOrd="0" destOrd="0" presId="urn:microsoft.com/office/officeart/2005/8/layout/hierarchy1"/>
    <dgm:cxn modelId="{8488CCEF-02D6-4958-A16B-112BF4A7D66E}" type="presParOf" srcId="{2E6884E0-4F09-4D88-B0ED-017ED53942AC}" destId="{88DC2F4C-AC3C-49CF-ADCE-6FDEDD429388}" srcOrd="1" destOrd="0" presId="urn:microsoft.com/office/officeart/2005/8/layout/hierarchy1"/>
    <dgm:cxn modelId="{8B9CE740-9CB6-476E-8351-3069C3D3686A}" type="presParOf" srcId="{A0DE6260-4F32-4CE7-9B01-A37C86B94DD1}" destId="{AC586C2D-E154-422D-BA0D-1B53A4F17A84}" srcOrd="1" destOrd="0" presId="urn:microsoft.com/office/officeart/2005/8/layout/hierarchy1"/>
    <dgm:cxn modelId="{77FF21A6-6D7F-4944-AA51-51F678589CCC}" type="presParOf" srcId="{AC586C2D-E154-422D-BA0D-1B53A4F17A84}" destId="{A821EA42-DA35-47B0-BF1B-A9CC3D78D8A3}" srcOrd="0" destOrd="0" presId="urn:microsoft.com/office/officeart/2005/8/layout/hierarchy1"/>
    <dgm:cxn modelId="{B437FAD5-87A2-4CC3-BA82-ECA6F7FC5091}" type="presParOf" srcId="{AC586C2D-E154-422D-BA0D-1B53A4F17A84}" destId="{2C3F8D06-91AA-4932-B190-FF27AD11E30B}" srcOrd="1" destOrd="0" presId="urn:microsoft.com/office/officeart/2005/8/layout/hierarchy1"/>
    <dgm:cxn modelId="{74066946-D9F0-4E06-98B1-BB027CB9B55C}" type="presParOf" srcId="{2C3F8D06-91AA-4932-B190-FF27AD11E30B}" destId="{57E32E7E-1818-4F5B-8234-A32C1CF069B6}" srcOrd="0" destOrd="0" presId="urn:microsoft.com/office/officeart/2005/8/layout/hierarchy1"/>
    <dgm:cxn modelId="{882481D7-EA26-4751-8AB6-7BA0AF03C953}" type="presParOf" srcId="{57E32E7E-1818-4F5B-8234-A32C1CF069B6}" destId="{8C1893A3-EEDF-4F0F-9BAC-B3BAEE34E8AD}" srcOrd="0" destOrd="0" presId="urn:microsoft.com/office/officeart/2005/8/layout/hierarchy1"/>
    <dgm:cxn modelId="{E4618927-CB57-4D3B-BDE2-CEF2DB9188B5}" type="presParOf" srcId="{57E32E7E-1818-4F5B-8234-A32C1CF069B6}" destId="{C01601AB-2D11-44E7-85DF-455DF204747E}" srcOrd="1" destOrd="0" presId="urn:microsoft.com/office/officeart/2005/8/layout/hierarchy1"/>
    <dgm:cxn modelId="{94649D76-8FD0-4D42-A4C4-8889A69C8E5E}" type="presParOf" srcId="{2C3F8D06-91AA-4932-B190-FF27AD11E30B}" destId="{F3FCB8E9-9766-4985-8137-7C458CA92E8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A78160-D9D1-4898-8214-7B0C9C4F92A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8A8704-127C-4CD2-BF6B-9BB53FC20C34}">
      <dgm:prSet phldrT="[Text]" phldr="0"/>
      <dgm:spPr/>
      <dgm:t>
        <a:bodyPr/>
        <a:lstStyle/>
        <a:p>
          <a:pPr rtl="0"/>
          <a:r>
            <a:rPr lang="en-US">
              <a:latin typeface="Sagona Book"/>
            </a:rPr>
            <a:t>HΛΕΚΤΡΟΛΥΤΕΣ: </a:t>
          </a:r>
          <a:r>
            <a:rPr lang="en-US"/>
            <a:t>Ουσίες των οποίων τα υδατικά διαλύματα εμφανίζουν ηλεκτρική αγωγιμότητα. (οξέα, βάσεις, άλατα)</a:t>
          </a:r>
        </a:p>
      </dgm:t>
    </dgm:pt>
    <dgm:pt modelId="{B3EE05B8-49EE-4999-BB98-05FB93157004}" type="parTrans" cxnId="{C2879D87-766B-4DA4-859C-6DD307D14073}">
      <dgm:prSet/>
      <dgm:spPr/>
      <dgm:t>
        <a:bodyPr/>
        <a:lstStyle/>
        <a:p>
          <a:endParaRPr lang="en-US"/>
        </a:p>
      </dgm:t>
    </dgm:pt>
    <dgm:pt modelId="{B8BC3A73-D6C0-4AFA-BF8A-12B7EE655E72}" type="sibTrans" cxnId="{C2879D87-766B-4DA4-859C-6DD307D14073}">
      <dgm:prSet/>
      <dgm:spPr/>
      <dgm:t>
        <a:bodyPr/>
        <a:lstStyle/>
        <a:p>
          <a:endParaRPr lang="en-US"/>
        </a:p>
      </dgm:t>
    </dgm:pt>
    <dgm:pt modelId="{40296DE7-1713-4D1A-A7F5-41595434AD5E}">
      <dgm:prSet phldrT="[Text]" phldr="0"/>
      <dgm:spPr/>
      <dgm:t>
        <a:bodyPr/>
        <a:lstStyle/>
        <a:p>
          <a:pPr rtl="0"/>
          <a:r>
            <a:rPr lang="en-US">
              <a:latin typeface="Sagona Book"/>
            </a:rPr>
            <a:t>ΙΣΧΥΡΟΙ ΗΛΕΚΤΡΟΛΥΤΕΣ: διίστανται ή ιοντιζονται πλήρως σε ιόντα</a:t>
          </a:r>
          <a:endParaRPr lang="en-US"/>
        </a:p>
      </dgm:t>
    </dgm:pt>
    <dgm:pt modelId="{7CD51C67-BB9B-4A6C-AEB7-A493AF819524}" type="parTrans" cxnId="{DC8A0B75-B5D9-40A3-AA3A-464EA1CB71B6}">
      <dgm:prSet/>
      <dgm:spPr/>
      <dgm:t>
        <a:bodyPr/>
        <a:lstStyle/>
        <a:p>
          <a:endParaRPr lang="en-US"/>
        </a:p>
      </dgm:t>
    </dgm:pt>
    <dgm:pt modelId="{ADB7F564-919B-43E6-B1BC-B894D7EEFD6F}" type="sibTrans" cxnId="{DC8A0B75-B5D9-40A3-AA3A-464EA1CB71B6}">
      <dgm:prSet/>
      <dgm:spPr/>
      <dgm:t>
        <a:bodyPr/>
        <a:lstStyle/>
        <a:p>
          <a:endParaRPr lang="en-US"/>
        </a:p>
      </dgm:t>
    </dgm:pt>
    <dgm:pt modelId="{DB6502E9-CD28-4D6E-AFA7-6F281B58A21B}">
      <dgm:prSet phldrT="[Text]" phldr="0"/>
      <dgm:spPr/>
      <dgm:t>
        <a:bodyPr/>
        <a:lstStyle/>
        <a:p>
          <a:pPr rtl="0"/>
          <a:r>
            <a:rPr lang="en-US">
              <a:latin typeface="Sagona Book"/>
            </a:rPr>
            <a:t>ΑΣΘΕΝΕΙΣ ΗΛΕΚΤΡΟΛΥΤΕΣ: ιοντίζονται μερικώς σε ιόντα</a:t>
          </a:r>
          <a:endParaRPr lang="en-US"/>
        </a:p>
      </dgm:t>
    </dgm:pt>
    <dgm:pt modelId="{B485DBDB-695C-4181-86F6-104F5C475163}" type="parTrans" cxnId="{520DA6D4-4747-4E7D-A560-FD33B0174D97}">
      <dgm:prSet/>
      <dgm:spPr/>
      <dgm:t>
        <a:bodyPr/>
        <a:lstStyle/>
        <a:p>
          <a:endParaRPr lang="en-US"/>
        </a:p>
      </dgm:t>
    </dgm:pt>
    <dgm:pt modelId="{76029964-9D84-436C-901F-77309AABD69E}" type="sibTrans" cxnId="{520DA6D4-4747-4E7D-A560-FD33B0174D97}">
      <dgm:prSet/>
      <dgm:spPr/>
      <dgm:t>
        <a:bodyPr/>
        <a:lstStyle/>
        <a:p>
          <a:endParaRPr lang="en-US"/>
        </a:p>
      </dgm:t>
    </dgm:pt>
    <dgm:pt modelId="{F6B80C9E-D573-489D-A653-76B5510FE84E}">
      <dgm:prSet phldr="0"/>
      <dgm:spPr/>
      <dgm:t>
        <a:bodyPr/>
        <a:lstStyle/>
        <a:p>
          <a:pPr rtl="0"/>
          <a:r>
            <a:rPr lang="en-US" dirty="0">
              <a:latin typeface="Sagona Book"/>
            </a:rPr>
            <a:t>ΑΛΑΤΑ π.χ. ΝaCl, KNO3 κ.α.             </a:t>
          </a:r>
        </a:p>
      </dgm:t>
    </dgm:pt>
    <dgm:pt modelId="{8A586416-A531-4364-9B8C-ADF29E75A6FE}" type="parTrans" cxnId="{7E52042B-1B28-4D6B-9A7E-996A3236F8F6}">
      <dgm:prSet/>
      <dgm:spPr/>
      <dgm:t>
        <a:bodyPr/>
        <a:lstStyle/>
        <a:p>
          <a:endParaRPr lang="en-US"/>
        </a:p>
      </dgm:t>
    </dgm:pt>
    <dgm:pt modelId="{0429F803-326B-4B34-B868-3BD1BC9B77E8}" type="sibTrans" cxnId="{7E52042B-1B28-4D6B-9A7E-996A3236F8F6}">
      <dgm:prSet/>
      <dgm:spPr/>
    </dgm:pt>
    <dgm:pt modelId="{AC5E5EBD-1FE1-4144-8548-6A2A7C3B6186}">
      <dgm:prSet phldr="0"/>
      <dgm:spPr/>
      <dgm:t>
        <a:bodyPr/>
        <a:lstStyle/>
        <a:p>
          <a:pPr rtl="0"/>
          <a:r>
            <a:rPr lang="en-US" dirty="0">
              <a:latin typeface="Sagona Book"/>
            </a:rPr>
            <a:t>ΒΑΣΕΙΣ: ΥΔΡΟΞΕΙΔΙΑ ΜΕΤΑΛΛΩΝ π.χ. ΝaOH, Mg(OH)2 και NH2-, O-, RO- (R=αλκύλιο)</a:t>
          </a:r>
        </a:p>
      </dgm:t>
    </dgm:pt>
    <dgm:pt modelId="{524DA21A-8995-47D7-AEB1-583B3C59BFDC}" type="parTrans" cxnId="{81AB3F6E-D455-4908-97D9-9FF84A16C5E5}">
      <dgm:prSet/>
      <dgm:spPr/>
      <dgm:t>
        <a:bodyPr/>
        <a:lstStyle/>
        <a:p>
          <a:endParaRPr lang="en-US"/>
        </a:p>
      </dgm:t>
    </dgm:pt>
    <dgm:pt modelId="{50473856-B79D-45E1-9DF7-05299D7F5989}" type="sibTrans" cxnId="{81AB3F6E-D455-4908-97D9-9FF84A16C5E5}">
      <dgm:prSet/>
      <dgm:spPr/>
    </dgm:pt>
    <dgm:pt modelId="{5E529AA1-793D-4816-97D0-13E90115ED30}">
      <dgm:prSet phldr="0"/>
      <dgm:spPr/>
      <dgm:t>
        <a:bodyPr/>
        <a:lstStyle/>
        <a:p>
          <a:pPr rtl="0"/>
          <a:r>
            <a:rPr lang="en-US" dirty="0">
              <a:latin typeface="Sagona Book"/>
            </a:rPr>
            <a:t>YΠΟΛΟΙΠΑ ΟΞΕΑ π.χ ΗF, H3PO4, HCN, καρβοξυλικά οξέα οπως CH3COOH κ.α.</a:t>
          </a:r>
        </a:p>
      </dgm:t>
    </dgm:pt>
    <dgm:pt modelId="{EAA3360F-088B-4FFF-A09F-8404AD2F6588}" type="parTrans" cxnId="{D94F2E3F-38C9-4EFD-8FFA-98EC6175255B}">
      <dgm:prSet/>
      <dgm:spPr/>
      <dgm:t>
        <a:bodyPr/>
        <a:lstStyle/>
        <a:p>
          <a:endParaRPr lang="en-US"/>
        </a:p>
      </dgm:t>
    </dgm:pt>
    <dgm:pt modelId="{DD3EB589-3C3C-4EF5-8134-173BBF4022C1}" type="sibTrans" cxnId="{D94F2E3F-38C9-4EFD-8FFA-98EC6175255B}">
      <dgm:prSet/>
      <dgm:spPr/>
    </dgm:pt>
    <dgm:pt modelId="{3CAD12AB-833B-4E93-8594-7EAAEE6C81AB}">
      <dgm:prSet phldr="0"/>
      <dgm:spPr/>
      <dgm:t>
        <a:bodyPr/>
        <a:lstStyle/>
        <a:p>
          <a:pPr rtl="0"/>
          <a:r>
            <a:rPr lang="en-US" dirty="0">
              <a:latin typeface="Sagona Book"/>
            </a:rPr>
            <a:t>ΟΡΙΣΜΕΝΑ ΟΞΕΑ π.χ. ΗCl, HBr, HI, HClO4, HNO3, H2SO4 (στον πρώτο ιοντισμό)</a:t>
          </a:r>
        </a:p>
      </dgm:t>
    </dgm:pt>
    <dgm:pt modelId="{9C14120E-B47B-43BF-975F-53DB72328904}" type="parTrans" cxnId="{BE7DB021-013C-4F16-B22E-6DB0C20144DD}">
      <dgm:prSet/>
      <dgm:spPr/>
      <dgm:t>
        <a:bodyPr/>
        <a:lstStyle/>
        <a:p>
          <a:endParaRPr lang="en-US"/>
        </a:p>
      </dgm:t>
    </dgm:pt>
    <dgm:pt modelId="{9C86F872-CEA4-4882-9D2A-14B49F1B5584}" type="sibTrans" cxnId="{BE7DB021-013C-4F16-B22E-6DB0C20144DD}">
      <dgm:prSet/>
      <dgm:spPr/>
    </dgm:pt>
    <dgm:pt modelId="{819D60D4-075D-4960-B6E0-67855B0CDB2A}">
      <dgm:prSet phldr="0"/>
      <dgm:spPr/>
      <dgm:t>
        <a:bodyPr/>
        <a:lstStyle/>
        <a:p>
          <a:pPr rtl="0"/>
          <a:r>
            <a:rPr lang="en-US" dirty="0">
              <a:latin typeface="Sagona Book"/>
            </a:rPr>
            <a:t>ΟΜΟΙΟΠΟΛΙΚΕΣ ΒΑΣΕΙΣ π.χ. ΝΗ3, αμίνες RNH2 </a:t>
          </a:r>
        </a:p>
      </dgm:t>
    </dgm:pt>
    <dgm:pt modelId="{E9498DCB-5ED7-429C-B527-7F6B145EF9EC}" type="parTrans" cxnId="{F8E5BC60-7D48-4736-A526-6CA17A750143}">
      <dgm:prSet/>
      <dgm:spPr/>
      <dgm:t>
        <a:bodyPr/>
        <a:lstStyle/>
        <a:p>
          <a:endParaRPr lang="en-US"/>
        </a:p>
      </dgm:t>
    </dgm:pt>
    <dgm:pt modelId="{B0086EB7-5A7D-4F09-8A40-BBFE267D1050}" type="sibTrans" cxnId="{F8E5BC60-7D48-4736-A526-6CA17A750143}">
      <dgm:prSet/>
      <dgm:spPr/>
    </dgm:pt>
    <dgm:pt modelId="{1F3F0991-3EC0-42B2-8C3A-18EF7715EB91}" type="pres">
      <dgm:prSet presAssocID="{84A78160-D9D1-4898-8214-7B0C9C4F92A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761D7B78-8D33-4216-938A-2C3168265D0E}" type="pres">
      <dgm:prSet presAssocID="{218A8704-127C-4CD2-BF6B-9BB53FC20C34}" presName="root1" presStyleCnt="0"/>
      <dgm:spPr/>
    </dgm:pt>
    <dgm:pt modelId="{093D8A62-B4D5-48B3-8728-19A74AD91A84}" type="pres">
      <dgm:prSet presAssocID="{218A8704-127C-4CD2-BF6B-9BB53FC20C3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BB887E6-682D-4970-A32A-BCA7E7240D55}" type="pres">
      <dgm:prSet presAssocID="{218A8704-127C-4CD2-BF6B-9BB53FC20C34}" presName="level2hierChild" presStyleCnt="0"/>
      <dgm:spPr/>
    </dgm:pt>
    <dgm:pt modelId="{9128F91D-9A89-4BE3-A847-88C455820664}" type="pres">
      <dgm:prSet presAssocID="{7CD51C67-BB9B-4A6C-AEB7-A493AF819524}" presName="conn2-1" presStyleLbl="parChTrans1D2" presStyleIdx="0" presStyleCnt="2"/>
      <dgm:spPr/>
      <dgm:t>
        <a:bodyPr/>
        <a:lstStyle/>
        <a:p>
          <a:endParaRPr lang="el-GR"/>
        </a:p>
      </dgm:t>
    </dgm:pt>
    <dgm:pt modelId="{2245C1EB-C252-436F-8D18-36A4F3192D6D}" type="pres">
      <dgm:prSet presAssocID="{7CD51C67-BB9B-4A6C-AEB7-A493AF819524}" presName="connTx" presStyleLbl="parChTrans1D2" presStyleIdx="0" presStyleCnt="2"/>
      <dgm:spPr/>
      <dgm:t>
        <a:bodyPr/>
        <a:lstStyle/>
        <a:p>
          <a:endParaRPr lang="el-GR"/>
        </a:p>
      </dgm:t>
    </dgm:pt>
    <dgm:pt modelId="{C350653C-FFBD-4A07-A25E-906A4F4E6FCC}" type="pres">
      <dgm:prSet presAssocID="{40296DE7-1713-4D1A-A7F5-41595434AD5E}" presName="root2" presStyleCnt="0"/>
      <dgm:spPr/>
    </dgm:pt>
    <dgm:pt modelId="{B2B84E8B-8D3B-4810-803B-F1B08D63E58B}" type="pres">
      <dgm:prSet presAssocID="{40296DE7-1713-4D1A-A7F5-41595434AD5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C7A34DC-CEF8-43E4-A832-4733F1BB6321}" type="pres">
      <dgm:prSet presAssocID="{40296DE7-1713-4D1A-A7F5-41595434AD5E}" presName="level3hierChild" presStyleCnt="0"/>
      <dgm:spPr/>
    </dgm:pt>
    <dgm:pt modelId="{5318E8FE-AF35-4EE2-A449-284C27AAB717}" type="pres">
      <dgm:prSet presAssocID="{8A586416-A531-4364-9B8C-ADF29E75A6FE}" presName="conn2-1" presStyleLbl="parChTrans1D3" presStyleIdx="0" presStyleCnt="5"/>
      <dgm:spPr/>
      <dgm:t>
        <a:bodyPr/>
        <a:lstStyle/>
        <a:p>
          <a:endParaRPr lang="el-GR"/>
        </a:p>
      </dgm:t>
    </dgm:pt>
    <dgm:pt modelId="{69A45CCC-3998-427E-BEF6-BED819822B99}" type="pres">
      <dgm:prSet presAssocID="{8A586416-A531-4364-9B8C-ADF29E75A6FE}" presName="connTx" presStyleLbl="parChTrans1D3" presStyleIdx="0" presStyleCnt="5"/>
      <dgm:spPr/>
      <dgm:t>
        <a:bodyPr/>
        <a:lstStyle/>
        <a:p>
          <a:endParaRPr lang="el-GR"/>
        </a:p>
      </dgm:t>
    </dgm:pt>
    <dgm:pt modelId="{E9349EA4-1D9C-4716-B998-5949017B0C36}" type="pres">
      <dgm:prSet presAssocID="{F6B80C9E-D573-489D-A653-76B5510FE84E}" presName="root2" presStyleCnt="0"/>
      <dgm:spPr/>
    </dgm:pt>
    <dgm:pt modelId="{A95BA7A8-9145-431A-8D67-FA6C6B7FCEEC}" type="pres">
      <dgm:prSet presAssocID="{F6B80C9E-D573-489D-A653-76B5510FE84E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74C4041-1FAC-466F-A078-40968A1547A8}" type="pres">
      <dgm:prSet presAssocID="{F6B80C9E-D573-489D-A653-76B5510FE84E}" presName="level3hierChild" presStyleCnt="0"/>
      <dgm:spPr/>
    </dgm:pt>
    <dgm:pt modelId="{C8BE856C-1AA8-4FCD-8C38-E622E67799EB}" type="pres">
      <dgm:prSet presAssocID="{524DA21A-8995-47D7-AEB1-583B3C59BFDC}" presName="conn2-1" presStyleLbl="parChTrans1D3" presStyleIdx="1" presStyleCnt="5"/>
      <dgm:spPr/>
      <dgm:t>
        <a:bodyPr/>
        <a:lstStyle/>
        <a:p>
          <a:endParaRPr lang="el-GR"/>
        </a:p>
      </dgm:t>
    </dgm:pt>
    <dgm:pt modelId="{5FFA6BD0-0CE7-4CC5-86E9-9C583A6A545D}" type="pres">
      <dgm:prSet presAssocID="{524DA21A-8995-47D7-AEB1-583B3C59BFDC}" presName="connTx" presStyleLbl="parChTrans1D3" presStyleIdx="1" presStyleCnt="5"/>
      <dgm:spPr/>
      <dgm:t>
        <a:bodyPr/>
        <a:lstStyle/>
        <a:p>
          <a:endParaRPr lang="el-GR"/>
        </a:p>
      </dgm:t>
    </dgm:pt>
    <dgm:pt modelId="{8CFE03A2-6F63-4894-A036-08A199D90017}" type="pres">
      <dgm:prSet presAssocID="{AC5E5EBD-1FE1-4144-8548-6A2A7C3B6186}" presName="root2" presStyleCnt="0"/>
      <dgm:spPr/>
    </dgm:pt>
    <dgm:pt modelId="{177B43BC-F622-489C-A2E3-FF758E5B7A03}" type="pres">
      <dgm:prSet presAssocID="{AC5E5EBD-1FE1-4144-8548-6A2A7C3B6186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79397EB-6FE2-4A3A-B2CA-B7E1689FD236}" type="pres">
      <dgm:prSet presAssocID="{AC5E5EBD-1FE1-4144-8548-6A2A7C3B6186}" presName="level3hierChild" presStyleCnt="0"/>
      <dgm:spPr/>
    </dgm:pt>
    <dgm:pt modelId="{09EB69AD-57EE-4CFB-B0E3-803E68E5BD6B}" type="pres">
      <dgm:prSet presAssocID="{9C14120E-B47B-43BF-975F-53DB72328904}" presName="conn2-1" presStyleLbl="parChTrans1D3" presStyleIdx="2" presStyleCnt="5"/>
      <dgm:spPr/>
      <dgm:t>
        <a:bodyPr/>
        <a:lstStyle/>
        <a:p>
          <a:endParaRPr lang="el-GR"/>
        </a:p>
      </dgm:t>
    </dgm:pt>
    <dgm:pt modelId="{B929998A-BC2B-44FE-8315-7B3E5DA6771E}" type="pres">
      <dgm:prSet presAssocID="{9C14120E-B47B-43BF-975F-53DB72328904}" presName="connTx" presStyleLbl="parChTrans1D3" presStyleIdx="2" presStyleCnt="5"/>
      <dgm:spPr/>
      <dgm:t>
        <a:bodyPr/>
        <a:lstStyle/>
        <a:p>
          <a:endParaRPr lang="el-GR"/>
        </a:p>
      </dgm:t>
    </dgm:pt>
    <dgm:pt modelId="{88A3B5C5-D308-47BA-9D83-12BFD262C7FF}" type="pres">
      <dgm:prSet presAssocID="{3CAD12AB-833B-4E93-8594-7EAAEE6C81AB}" presName="root2" presStyleCnt="0"/>
      <dgm:spPr/>
    </dgm:pt>
    <dgm:pt modelId="{C0D3683B-2736-4DB3-8129-7AD8F4BBAED0}" type="pres">
      <dgm:prSet presAssocID="{3CAD12AB-833B-4E93-8594-7EAAEE6C81AB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274A28B-F5EA-45F9-8609-C625E2069FF4}" type="pres">
      <dgm:prSet presAssocID="{3CAD12AB-833B-4E93-8594-7EAAEE6C81AB}" presName="level3hierChild" presStyleCnt="0"/>
      <dgm:spPr/>
    </dgm:pt>
    <dgm:pt modelId="{6FB08208-91B2-405A-9442-8D0EBD4D5561}" type="pres">
      <dgm:prSet presAssocID="{B485DBDB-695C-4181-86F6-104F5C475163}" presName="conn2-1" presStyleLbl="parChTrans1D2" presStyleIdx="1" presStyleCnt="2"/>
      <dgm:spPr/>
      <dgm:t>
        <a:bodyPr/>
        <a:lstStyle/>
        <a:p>
          <a:endParaRPr lang="el-GR"/>
        </a:p>
      </dgm:t>
    </dgm:pt>
    <dgm:pt modelId="{D3833545-054E-4029-A88A-714B29D1BCB7}" type="pres">
      <dgm:prSet presAssocID="{B485DBDB-695C-4181-86F6-104F5C475163}" presName="connTx" presStyleLbl="parChTrans1D2" presStyleIdx="1" presStyleCnt="2"/>
      <dgm:spPr/>
      <dgm:t>
        <a:bodyPr/>
        <a:lstStyle/>
        <a:p>
          <a:endParaRPr lang="el-GR"/>
        </a:p>
      </dgm:t>
    </dgm:pt>
    <dgm:pt modelId="{0288C23E-46CC-426D-A987-4F100086ED25}" type="pres">
      <dgm:prSet presAssocID="{DB6502E9-CD28-4D6E-AFA7-6F281B58A21B}" presName="root2" presStyleCnt="0"/>
      <dgm:spPr/>
    </dgm:pt>
    <dgm:pt modelId="{D656A6F6-4DDE-42A1-991A-96465B33C6EB}" type="pres">
      <dgm:prSet presAssocID="{DB6502E9-CD28-4D6E-AFA7-6F281B58A21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3F50C31-BBC4-4C16-B8D7-F9C0898DC659}" type="pres">
      <dgm:prSet presAssocID="{DB6502E9-CD28-4D6E-AFA7-6F281B58A21B}" presName="level3hierChild" presStyleCnt="0"/>
      <dgm:spPr/>
    </dgm:pt>
    <dgm:pt modelId="{CA8B66D5-3190-49FE-A35C-8CFD2B3BF8A0}" type="pres">
      <dgm:prSet presAssocID="{EAA3360F-088B-4FFF-A09F-8404AD2F6588}" presName="conn2-1" presStyleLbl="parChTrans1D3" presStyleIdx="3" presStyleCnt="5"/>
      <dgm:spPr/>
      <dgm:t>
        <a:bodyPr/>
        <a:lstStyle/>
        <a:p>
          <a:endParaRPr lang="el-GR"/>
        </a:p>
      </dgm:t>
    </dgm:pt>
    <dgm:pt modelId="{67AB6D93-5006-4DC2-BA08-31CE1CA686EA}" type="pres">
      <dgm:prSet presAssocID="{EAA3360F-088B-4FFF-A09F-8404AD2F6588}" presName="connTx" presStyleLbl="parChTrans1D3" presStyleIdx="3" presStyleCnt="5"/>
      <dgm:spPr/>
      <dgm:t>
        <a:bodyPr/>
        <a:lstStyle/>
        <a:p>
          <a:endParaRPr lang="el-GR"/>
        </a:p>
      </dgm:t>
    </dgm:pt>
    <dgm:pt modelId="{98949302-057D-4BBB-AEEC-773767AF2D0D}" type="pres">
      <dgm:prSet presAssocID="{5E529AA1-793D-4816-97D0-13E90115ED30}" presName="root2" presStyleCnt="0"/>
      <dgm:spPr/>
    </dgm:pt>
    <dgm:pt modelId="{7050220E-4C3A-497E-865C-FF69E74285E1}" type="pres">
      <dgm:prSet presAssocID="{5E529AA1-793D-4816-97D0-13E90115ED30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16F62B5-1B20-4A43-86F1-9611076E5FED}" type="pres">
      <dgm:prSet presAssocID="{5E529AA1-793D-4816-97D0-13E90115ED30}" presName="level3hierChild" presStyleCnt="0"/>
      <dgm:spPr/>
    </dgm:pt>
    <dgm:pt modelId="{21EC568E-8C3E-4001-994F-8FE066383501}" type="pres">
      <dgm:prSet presAssocID="{E9498DCB-5ED7-429C-B527-7F6B145EF9EC}" presName="conn2-1" presStyleLbl="parChTrans1D3" presStyleIdx="4" presStyleCnt="5"/>
      <dgm:spPr/>
      <dgm:t>
        <a:bodyPr/>
        <a:lstStyle/>
        <a:p>
          <a:endParaRPr lang="el-GR"/>
        </a:p>
      </dgm:t>
    </dgm:pt>
    <dgm:pt modelId="{8C39C3AA-B353-4615-9DD6-A136096AA750}" type="pres">
      <dgm:prSet presAssocID="{E9498DCB-5ED7-429C-B527-7F6B145EF9EC}" presName="connTx" presStyleLbl="parChTrans1D3" presStyleIdx="4" presStyleCnt="5"/>
      <dgm:spPr/>
      <dgm:t>
        <a:bodyPr/>
        <a:lstStyle/>
        <a:p>
          <a:endParaRPr lang="el-GR"/>
        </a:p>
      </dgm:t>
    </dgm:pt>
    <dgm:pt modelId="{43BA99D8-BDCC-47BC-A457-AD611C36198C}" type="pres">
      <dgm:prSet presAssocID="{819D60D4-075D-4960-B6E0-67855B0CDB2A}" presName="root2" presStyleCnt="0"/>
      <dgm:spPr/>
    </dgm:pt>
    <dgm:pt modelId="{494AD132-C7EB-4FFF-BEE2-D41454689AD1}" type="pres">
      <dgm:prSet presAssocID="{819D60D4-075D-4960-B6E0-67855B0CDB2A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0DD1A09-519F-4543-B6E4-F786CCC0CCB5}" type="pres">
      <dgm:prSet presAssocID="{819D60D4-075D-4960-B6E0-67855B0CDB2A}" presName="level3hierChild" presStyleCnt="0"/>
      <dgm:spPr/>
    </dgm:pt>
  </dgm:ptLst>
  <dgm:cxnLst>
    <dgm:cxn modelId="{4423589A-3086-4E7B-9990-AF661C7E9141}" type="presOf" srcId="{3CAD12AB-833B-4E93-8594-7EAAEE6C81AB}" destId="{C0D3683B-2736-4DB3-8129-7AD8F4BBAED0}" srcOrd="0" destOrd="0" presId="urn:microsoft.com/office/officeart/2005/8/layout/hierarchy2"/>
    <dgm:cxn modelId="{A6FD7F8E-E6F5-4AE3-B351-8D16C43FEA10}" type="presOf" srcId="{84A78160-D9D1-4898-8214-7B0C9C4F92A1}" destId="{1F3F0991-3EC0-42B2-8C3A-18EF7715EB91}" srcOrd="0" destOrd="0" presId="urn:microsoft.com/office/officeart/2005/8/layout/hierarchy2"/>
    <dgm:cxn modelId="{D9DB061A-FBCE-4DD9-BAB3-57D76704E5C1}" type="presOf" srcId="{9C14120E-B47B-43BF-975F-53DB72328904}" destId="{09EB69AD-57EE-4CFB-B0E3-803E68E5BD6B}" srcOrd="0" destOrd="0" presId="urn:microsoft.com/office/officeart/2005/8/layout/hierarchy2"/>
    <dgm:cxn modelId="{81AB3F6E-D455-4908-97D9-9FF84A16C5E5}" srcId="{40296DE7-1713-4D1A-A7F5-41595434AD5E}" destId="{AC5E5EBD-1FE1-4144-8548-6A2A7C3B6186}" srcOrd="1" destOrd="0" parTransId="{524DA21A-8995-47D7-AEB1-583B3C59BFDC}" sibTransId="{50473856-B79D-45E1-9DF7-05299D7F5989}"/>
    <dgm:cxn modelId="{B6EA70B0-07C6-439D-B63F-6E9E010C7DF9}" type="presOf" srcId="{F6B80C9E-D573-489D-A653-76B5510FE84E}" destId="{A95BA7A8-9145-431A-8D67-FA6C6B7FCEEC}" srcOrd="0" destOrd="0" presId="urn:microsoft.com/office/officeart/2005/8/layout/hierarchy2"/>
    <dgm:cxn modelId="{298EF498-41BB-43E3-8A0E-273FD64E0FB2}" type="presOf" srcId="{7CD51C67-BB9B-4A6C-AEB7-A493AF819524}" destId="{9128F91D-9A89-4BE3-A847-88C455820664}" srcOrd="0" destOrd="0" presId="urn:microsoft.com/office/officeart/2005/8/layout/hierarchy2"/>
    <dgm:cxn modelId="{71F33292-397C-4ACA-9F76-3684B81F2790}" type="presOf" srcId="{9C14120E-B47B-43BF-975F-53DB72328904}" destId="{B929998A-BC2B-44FE-8315-7B3E5DA6771E}" srcOrd="1" destOrd="0" presId="urn:microsoft.com/office/officeart/2005/8/layout/hierarchy2"/>
    <dgm:cxn modelId="{BE7DB021-013C-4F16-B22E-6DB0C20144DD}" srcId="{40296DE7-1713-4D1A-A7F5-41595434AD5E}" destId="{3CAD12AB-833B-4E93-8594-7EAAEE6C81AB}" srcOrd="2" destOrd="0" parTransId="{9C14120E-B47B-43BF-975F-53DB72328904}" sibTransId="{9C86F872-CEA4-4882-9D2A-14B49F1B5584}"/>
    <dgm:cxn modelId="{2642BA38-B645-436C-AA4D-49FD17AB133A}" type="presOf" srcId="{EAA3360F-088B-4FFF-A09F-8404AD2F6588}" destId="{67AB6D93-5006-4DC2-BA08-31CE1CA686EA}" srcOrd="1" destOrd="0" presId="urn:microsoft.com/office/officeart/2005/8/layout/hierarchy2"/>
    <dgm:cxn modelId="{D94F2E3F-38C9-4EFD-8FFA-98EC6175255B}" srcId="{DB6502E9-CD28-4D6E-AFA7-6F281B58A21B}" destId="{5E529AA1-793D-4816-97D0-13E90115ED30}" srcOrd="0" destOrd="0" parTransId="{EAA3360F-088B-4FFF-A09F-8404AD2F6588}" sibTransId="{DD3EB589-3C3C-4EF5-8134-173BBF4022C1}"/>
    <dgm:cxn modelId="{61914E17-B242-47B1-B7D8-2CE78335081D}" type="presOf" srcId="{7CD51C67-BB9B-4A6C-AEB7-A493AF819524}" destId="{2245C1EB-C252-436F-8D18-36A4F3192D6D}" srcOrd="1" destOrd="0" presId="urn:microsoft.com/office/officeart/2005/8/layout/hierarchy2"/>
    <dgm:cxn modelId="{9FA99128-5FE3-4082-80B3-A30D3D4CB926}" type="presOf" srcId="{B485DBDB-695C-4181-86F6-104F5C475163}" destId="{6FB08208-91B2-405A-9442-8D0EBD4D5561}" srcOrd="0" destOrd="0" presId="urn:microsoft.com/office/officeart/2005/8/layout/hierarchy2"/>
    <dgm:cxn modelId="{520DA6D4-4747-4E7D-A560-FD33B0174D97}" srcId="{218A8704-127C-4CD2-BF6B-9BB53FC20C34}" destId="{DB6502E9-CD28-4D6E-AFA7-6F281B58A21B}" srcOrd="1" destOrd="0" parTransId="{B485DBDB-695C-4181-86F6-104F5C475163}" sibTransId="{76029964-9D84-436C-901F-77309AABD69E}"/>
    <dgm:cxn modelId="{E31AF72B-1D5E-4C35-8299-E686826271DE}" type="presOf" srcId="{5E529AA1-793D-4816-97D0-13E90115ED30}" destId="{7050220E-4C3A-497E-865C-FF69E74285E1}" srcOrd="0" destOrd="0" presId="urn:microsoft.com/office/officeart/2005/8/layout/hierarchy2"/>
    <dgm:cxn modelId="{D21F613F-E2D3-4F6D-B175-38DE9301558A}" type="presOf" srcId="{524DA21A-8995-47D7-AEB1-583B3C59BFDC}" destId="{5FFA6BD0-0CE7-4CC5-86E9-9C583A6A545D}" srcOrd="1" destOrd="0" presId="urn:microsoft.com/office/officeart/2005/8/layout/hierarchy2"/>
    <dgm:cxn modelId="{CC8401B7-80D5-407E-974A-60524B75D081}" type="presOf" srcId="{40296DE7-1713-4D1A-A7F5-41595434AD5E}" destId="{B2B84E8B-8D3B-4810-803B-F1B08D63E58B}" srcOrd="0" destOrd="0" presId="urn:microsoft.com/office/officeart/2005/8/layout/hierarchy2"/>
    <dgm:cxn modelId="{0EABF5DE-28AE-4EB6-9850-B5AE9C9F304D}" type="presOf" srcId="{8A586416-A531-4364-9B8C-ADF29E75A6FE}" destId="{69A45CCC-3998-427E-BEF6-BED819822B99}" srcOrd="1" destOrd="0" presId="urn:microsoft.com/office/officeart/2005/8/layout/hierarchy2"/>
    <dgm:cxn modelId="{2E9A9077-BEB9-411F-997C-5846A4AC08B1}" type="presOf" srcId="{AC5E5EBD-1FE1-4144-8548-6A2A7C3B6186}" destId="{177B43BC-F622-489C-A2E3-FF758E5B7A03}" srcOrd="0" destOrd="0" presId="urn:microsoft.com/office/officeart/2005/8/layout/hierarchy2"/>
    <dgm:cxn modelId="{70858C5A-0DA4-4044-92ED-692AC4391E72}" type="presOf" srcId="{E9498DCB-5ED7-429C-B527-7F6B145EF9EC}" destId="{21EC568E-8C3E-4001-994F-8FE066383501}" srcOrd="0" destOrd="0" presId="urn:microsoft.com/office/officeart/2005/8/layout/hierarchy2"/>
    <dgm:cxn modelId="{DC8A0B75-B5D9-40A3-AA3A-464EA1CB71B6}" srcId="{218A8704-127C-4CD2-BF6B-9BB53FC20C34}" destId="{40296DE7-1713-4D1A-A7F5-41595434AD5E}" srcOrd="0" destOrd="0" parTransId="{7CD51C67-BB9B-4A6C-AEB7-A493AF819524}" sibTransId="{ADB7F564-919B-43E6-B1BC-B894D7EEFD6F}"/>
    <dgm:cxn modelId="{5E6B3588-EEE7-494E-BF12-F94890989EEC}" type="presOf" srcId="{B485DBDB-695C-4181-86F6-104F5C475163}" destId="{D3833545-054E-4029-A88A-714B29D1BCB7}" srcOrd="1" destOrd="0" presId="urn:microsoft.com/office/officeart/2005/8/layout/hierarchy2"/>
    <dgm:cxn modelId="{415BA62B-351B-4C4A-B68A-588BE3C66CB8}" type="presOf" srcId="{819D60D4-075D-4960-B6E0-67855B0CDB2A}" destId="{494AD132-C7EB-4FFF-BEE2-D41454689AD1}" srcOrd="0" destOrd="0" presId="urn:microsoft.com/office/officeart/2005/8/layout/hierarchy2"/>
    <dgm:cxn modelId="{D7E2F964-53E1-4B36-9B02-58E0FD31BF3A}" type="presOf" srcId="{524DA21A-8995-47D7-AEB1-583B3C59BFDC}" destId="{C8BE856C-1AA8-4FCD-8C38-E622E67799EB}" srcOrd="0" destOrd="0" presId="urn:microsoft.com/office/officeart/2005/8/layout/hierarchy2"/>
    <dgm:cxn modelId="{269BEEF1-9E95-44F9-A95E-FAD18D360D38}" type="presOf" srcId="{EAA3360F-088B-4FFF-A09F-8404AD2F6588}" destId="{CA8B66D5-3190-49FE-A35C-8CFD2B3BF8A0}" srcOrd="0" destOrd="0" presId="urn:microsoft.com/office/officeart/2005/8/layout/hierarchy2"/>
    <dgm:cxn modelId="{F18FCF1A-1B9E-4FCE-8688-F5EF2FB8238C}" type="presOf" srcId="{E9498DCB-5ED7-429C-B527-7F6B145EF9EC}" destId="{8C39C3AA-B353-4615-9DD6-A136096AA750}" srcOrd="1" destOrd="0" presId="urn:microsoft.com/office/officeart/2005/8/layout/hierarchy2"/>
    <dgm:cxn modelId="{7E52042B-1B28-4D6B-9A7E-996A3236F8F6}" srcId="{40296DE7-1713-4D1A-A7F5-41595434AD5E}" destId="{F6B80C9E-D573-489D-A653-76B5510FE84E}" srcOrd="0" destOrd="0" parTransId="{8A586416-A531-4364-9B8C-ADF29E75A6FE}" sibTransId="{0429F803-326B-4B34-B868-3BD1BC9B77E8}"/>
    <dgm:cxn modelId="{F8E5BC60-7D48-4736-A526-6CA17A750143}" srcId="{DB6502E9-CD28-4D6E-AFA7-6F281B58A21B}" destId="{819D60D4-075D-4960-B6E0-67855B0CDB2A}" srcOrd="1" destOrd="0" parTransId="{E9498DCB-5ED7-429C-B527-7F6B145EF9EC}" sibTransId="{B0086EB7-5A7D-4F09-8A40-BBFE267D1050}"/>
    <dgm:cxn modelId="{1D5F3070-15D2-48B1-B073-6B76DE96A587}" type="presOf" srcId="{8A586416-A531-4364-9B8C-ADF29E75A6FE}" destId="{5318E8FE-AF35-4EE2-A449-284C27AAB717}" srcOrd="0" destOrd="0" presId="urn:microsoft.com/office/officeart/2005/8/layout/hierarchy2"/>
    <dgm:cxn modelId="{F6DEBB0A-47A1-4EA6-A3ED-25DAB17BB166}" type="presOf" srcId="{218A8704-127C-4CD2-BF6B-9BB53FC20C34}" destId="{093D8A62-B4D5-48B3-8728-19A74AD91A84}" srcOrd="0" destOrd="0" presId="urn:microsoft.com/office/officeart/2005/8/layout/hierarchy2"/>
    <dgm:cxn modelId="{5612FD59-15B7-4FA2-AE26-A5EDCDF53515}" type="presOf" srcId="{DB6502E9-CD28-4D6E-AFA7-6F281B58A21B}" destId="{D656A6F6-4DDE-42A1-991A-96465B33C6EB}" srcOrd="0" destOrd="0" presId="urn:microsoft.com/office/officeart/2005/8/layout/hierarchy2"/>
    <dgm:cxn modelId="{C2879D87-766B-4DA4-859C-6DD307D14073}" srcId="{84A78160-D9D1-4898-8214-7B0C9C4F92A1}" destId="{218A8704-127C-4CD2-BF6B-9BB53FC20C34}" srcOrd="0" destOrd="0" parTransId="{B3EE05B8-49EE-4999-BB98-05FB93157004}" sibTransId="{B8BC3A73-D6C0-4AFA-BF8A-12B7EE655E72}"/>
    <dgm:cxn modelId="{3A3E6E6D-AECA-4642-B3F7-AAC0F87BEE86}" type="presParOf" srcId="{1F3F0991-3EC0-42B2-8C3A-18EF7715EB91}" destId="{761D7B78-8D33-4216-938A-2C3168265D0E}" srcOrd="0" destOrd="0" presId="urn:microsoft.com/office/officeart/2005/8/layout/hierarchy2"/>
    <dgm:cxn modelId="{5E96DFD9-65D8-49CE-A1CF-0E91E7AA9B9C}" type="presParOf" srcId="{761D7B78-8D33-4216-938A-2C3168265D0E}" destId="{093D8A62-B4D5-48B3-8728-19A74AD91A84}" srcOrd="0" destOrd="0" presId="urn:microsoft.com/office/officeart/2005/8/layout/hierarchy2"/>
    <dgm:cxn modelId="{7650D714-C448-4AB9-971A-D33A7E11AAB2}" type="presParOf" srcId="{761D7B78-8D33-4216-938A-2C3168265D0E}" destId="{DBB887E6-682D-4970-A32A-BCA7E7240D55}" srcOrd="1" destOrd="0" presId="urn:microsoft.com/office/officeart/2005/8/layout/hierarchy2"/>
    <dgm:cxn modelId="{13B0C46A-8726-4870-948D-7ED2D82674C4}" type="presParOf" srcId="{DBB887E6-682D-4970-A32A-BCA7E7240D55}" destId="{9128F91D-9A89-4BE3-A847-88C455820664}" srcOrd="0" destOrd="0" presId="urn:microsoft.com/office/officeart/2005/8/layout/hierarchy2"/>
    <dgm:cxn modelId="{4AE5C143-67F2-43EE-A931-B853E5494D5A}" type="presParOf" srcId="{9128F91D-9A89-4BE3-A847-88C455820664}" destId="{2245C1EB-C252-436F-8D18-36A4F3192D6D}" srcOrd="0" destOrd="0" presId="urn:microsoft.com/office/officeart/2005/8/layout/hierarchy2"/>
    <dgm:cxn modelId="{CEB150F3-8A66-404A-82D2-4C68E2784DCF}" type="presParOf" srcId="{DBB887E6-682D-4970-A32A-BCA7E7240D55}" destId="{C350653C-FFBD-4A07-A25E-906A4F4E6FCC}" srcOrd="1" destOrd="0" presId="urn:microsoft.com/office/officeart/2005/8/layout/hierarchy2"/>
    <dgm:cxn modelId="{4C45A2E9-56A4-456F-A30E-FE7DDB387AEE}" type="presParOf" srcId="{C350653C-FFBD-4A07-A25E-906A4F4E6FCC}" destId="{B2B84E8B-8D3B-4810-803B-F1B08D63E58B}" srcOrd="0" destOrd="0" presId="urn:microsoft.com/office/officeart/2005/8/layout/hierarchy2"/>
    <dgm:cxn modelId="{11D47A6A-18D6-4111-B75A-8C76EC2C293C}" type="presParOf" srcId="{C350653C-FFBD-4A07-A25E-906A4F4E6FCC}" destId="{BC7A34DC-CEF8-43E4-A832-4733F1BB6321}" srcOrd="1" destOrd="0" presId="urn:microsoft.com/office/officeart/2005/8/layout/hierarchy2"/>
    <dgm:cxn modelId="{3AA52BA6-767C-439B-80FE-8882249C835E}" type="presParOf" srcId="{BC7A34DC-CEF8-43E4-A832-4733F1BB6321}" destId="{5318E8FE-AF35-4EE2-A449-284C27AAB717}" srcOrd="0" destOrd="0" presId="urn:microsoft.com/office/officeart/2005/8/layout/hierarchy2"/>
    <dgm:cxn modelId="{452D2F7C-45D1-4F55-8A06-E5766D4A4978}" type="presParOf" srcId="{5318E8FE-AF35-4EE2-A449-284C27AAB717}" destId="{69A45CCC-3998-427E-BEF6-BED819822B99}" srcOrd="0" destOrd="0" presId="urn:microsoft.com/office/officeart/2005/8/layout/hierarchy2"/>
    <dgm:cxn modelId="{72686E38-390E-48C0-B248-67811F4DAE82}" type="presParOf" srcId="{BC7A34DC-CEF8-43E4-A832-4733F1BB6321}" destId="{E9349EA4-1D9C-4716-B998-5949017B0C36}" srcOrd="1" destOrd="0" presId="urn:microsoft.com/office/officeart/2005/8/layout/hierarchy2"/>
    <dgm:cxn modelId="{EE84597F-764F-401D-8BC2-0FF31648D470}" type="presParOf" srcId="{E9349EA4-1D9C-4716-B998-5949017B0C36}" destId="{A95BA7A8-9145-431A-8D67-FA6C6B7FCEEC}" srcOrd="0" destOrd="0" presId="urn:microsoft.com/office/officeart/2005/8/layout/hierarchy2"/>
    <dgm:cxn modelId="{E56E5E61-6F9A-4E67-90C2-BC0C13239390}" type="presParOf" srcId="{E9349EA4-1D9C-4716-B998-5949017B0C36}" destId="{374C4041-1FAC-466F-A078-40968A1547A8}" srcOrd="1" destOrd="0" presId="urn:microsoft.com/office/officeart/2005/8/layout/hierarchy2"/>
    <dgm:cxn modelId="{6D81F658-032E-4F7A-BDE5-3C2394316392}" type="presParOf" srcId="{BC7A34DC-CEF8-43E4-A832-4733F1BB6321}" destId="{C8BE856C-1AA8-4FCD-8C38-E622E67799EB}" srcOrd="2" destOrd="0" presId="urn:microsoft.com/office/officeart/2005/8/layout/hierarchy2"/>
    <dgm:cxn modelId="{0B9F863C-C668-4349-AFB3-1704CB30CEE3}" type="presParOf" srcId="{C8BE856C-1AA8-4FCD-8C38-E622E67799EB}" destId="{5FFA6BD0-0CE7-4CC5-86E9-9C583A6A545D}" srcOrd="0" destOrd="0" presId="urn:microsoft.com/office/officeart/2005/8/layout/hierarchy2"/>
    <dgm:cxn modelId="{725D28EA-D5B9-4EB9-AADD-77827510AD4D}" type="presParOf" srcId="{BC7A34DC-CEF8-43E4-A832-4733F1BB6321}" destId="{8CFE03A2-6F63-4894-A036-08A199D90017}" srcOrd="3" destOrd="0" presId="urn:microsoft.com/office/officeart/2005/8/layout/hierarchy2"/>
    <dgm:cxn modelId="{52EB6A66-755C-47F7-A16A-163B332E8101}" type="presParOf" srcId="{8CFE03A2-6F63-4894-A036-08A199D90017}" destId="{177B43BC-F622-489C-A2E3-FF758E5B7A03}" srcOrd="0" destOrd="0" presId="urn:microsoft.com/office/officeart/2005/8/layout/hierarchy2"/>
    <dgm:cxn modelId="{E270B366-D42A-43A6-BCC0-8E59C870B30A}" type="presParOf" srcId="{8CFE03A2-6F63-4894-A036-08A199D90017}" destId="{779397EB-6FE2-4A3A-B2CA-B7E1689FD236}" srcOrd="1" destOrd="0" presId="urn:microsoft.com/office/officeart/2005/8/layout/hierarchy2"/>
    <dgm:cxn modelId="{DA1A027F-9D00-466D-B835-5AC5B859B19C}" type="presParOf" srcId="{BC7A34DC-CEF8-43E4-A832-4733F1BB6321}" destId="{09EB69AD-57EE-4CFB-B0E3-803E68E5BD6B}" srcOrd="4" destOrd="0" presId="urn:microsoft.com/office/officeart/2005/8/layout/hierarchy2"/>
    <dgm:cxn modelId="{A5AC4A46-7519-4A6A-BA3A-39504489899F}" type="presParOf" srcId="{09EB69AD-57EE-4CFB-B0E3-803E68E5BD6B}" destId="{B929998A-BC2B-44FE-8315-7B3E5DA6771E}" srcOrd="0" destOrd="0" presId="urn:microsoft.com/office/officeart/2005/8/layout/hierarchy2"/>
    <dgm:cxn modelId="{D4CD9015-3899-4BA6-AE5E-EEF7347222A3}" type="presParOf" srcId="{BC7A34DC-CEF8-43E4-A832-4733F1BB6321}" destId="{88A3B5C5-D308-47BA-9D83-12BFD262C7FF}" srcOrd="5" destOrd="0" presId="urn:microsoft.com/office/officeart/2005/8/layout/hierarchy2"/>
    <dgm:cxn modelId="{6A8536CB-7C96-44AE-A4CE-322974DA4E9F}" type="presParOf" srcId="{88A3B5C5-D308-47BA-9D83-12BFD262C7FF}" destId="{C0D3683B-2736-4DB3-8129-7AD8F4BBAED0}" srcOrd="0" destOrd="0" presId="urn:microsoft.com/office/officeart/2005/8/layout/hierarchy2"/>
    <dgm:cxn modelId="{92E31380-48FE-4759-9B95-72E6D94ACF51}" type="presParOf" srcId="{88A3B5C5-D308-47BA-9D83-12BFD262C7FF}" destId="{E274A28B-F5EA-45F9-8609-C625E2069FF4}" srcOrd="1" destOrd="0" presId="urn:microsoft.com/office/officeart/2005/8/layout/hierarchy2"/>
    <dgm:cxn modelId="{76C795EB-D09E-4A17-B35F-0F5D79E0C8A1}" type="presParOf" srcId="{DBB887E6-682D-4970-A32A-BCA7E7240D55}" destId="{6FB08208-91B2-405A-9442-8D0EBD4D5561}" srcOrd="2" destOrd="0" presId="urn:microsoft.com/office/officeart/2005/8/layout/hierarchy2"/>
    <dgm:cxn modelId="{1A8CB6C1-9C03-456D-9177-C77C07DB4705}" type="presParOf" srcId="{6FB08208-91B2-405A-9442-8D0EBD4D5561}" destId="{D3833545-054E-4029-A88A-714B29D1BCB7}" srcOrd="0" destOrd="0" presId="urn:microsoft.com/office/officeart/2005/8/layout/hierarchy2"/>
    <dgm:cxn modelId="{7C5D0CD1-502D-487F-9DA5-57D9FCF1C7F2}" type="presParOf" srcId="{DBB887E6-682D-4970-A32A-BCA7E7240D55}" destId="{0288C23E-46CC-426D-A987-4F100086ED25}" srcOrd="3" destOrd="0" presId="urn:microsoft.com/office/officeart/2005/8/layout/hierarchy2"/>
    <dgm:cxn modelId="{D653D5C5-8114-460C-B882-8662A8007F5F}" type="presParOf" srcId="{0288C23E-46CC-426D-A987-4F100086ED25}" destId="{D656A6F6-4DDE-42A1-991A-96465B33C6EB}" srcOrd="0" destOrd="0" presId="urn:microsoft.com/office/officeart/2005/8/layout/hierarchy2"/>
    <dgm:cxn modelId="{DAB5AB2F-1C86-4C00-8FFD-1DBADF147C5D}" type="presParOf" srcId="{0288C23E-46CC-426D-A987-4F100086ED25}" destId="{03F50C31-BBC4-4C16-B8D7-F9C0898DC659}" srcOrd="1" destOrd="0" presId="urn:microsoft.com/office/officeart/2005/8/layout/hierarchy2"/>
    <dgm:cxn modelId="{1EC8ECB1-D564-45D7-99CB-ACF3B0C6C9F0}" type="presParOf" srcId="{03F50C31-BBC4-4C16-B8D7-F9C0898DC659}" destId="{CA8B66D5-3190-49FE-A35C-8CFD2B3BF8A0}" srcOrd="0" destOrd="0" presId="urn:microsoft.com/office/officeart/2005/8/layout/hierarchy2"/>
    <dgm:cxn modelId="{B966E97F-30D4-4789-B0F1-4167F0D9A5A3}" type="presParOf" srcId="{CA8B66D5-3190-49FE-A35C-8CFD2B3BF8A0}" destId="{67AB6D93-5006-4DC2-BA08-31CE1CA686EA}" srcOrd="0" destOrd="0" presId="urn:microsoft.com/office/officeart/2005/8/layout/hierarchy2"/>
    <dgm:cxn modelId="{1A38763C-1AB8-4900-B2CE-BB7414727611}" type="presParOf" srcId="{03F50C31-BBC4-4C16-B8D7-F9C0898DC659}" destId="{98949302-057D-4BBB-AEEC-773767AF2D0D}" srcOrd="1" destOrd="0" presId="urn:microsoft.com/office/officeart/2005/8/layout/hierarchy2"/>
    <dgm:cxn modelId="{49395549-2547-49B1-9544-D04F640CC07B}" type="presParOf" srcId="{98949302-057D-4BBB-AEEC-773767AF2D0D}" destId="{7050220E-4C3A-497E-865C-FF69E74285E1}" srcOrd="0" destOrd="0" presId="urn:microsoft.com/office/officeart/2005/8/layout/hierarchy2"/>
    <dgm:cxn modelId="{28A9405C-65BE-4001-84A7-C38590C889F9}" type="presParOf" srcId="{98949302-057D-4BBB-AEEC-773767AF2D0D}" destId="{116F62B5-1B20-4A43-86F1-9611076E5FED}" srcOrd="1" destOrd="0" presId="urn:microsoft.com/office/officeart/2005/8/layout/hierarchy2"/>
    <dgm:cxn modelId="{243D1667-3F2D-4B10-AA76-F0F321AD8B1C}" type="presParOf" srcId="{03F50C31-BBC4-4C16-B8D7-F9C0898DC659}" destId="{21EC568E-8C3E-4001-994F-8FE066383501}" srcOrd="2" destOrd="0" presId="urn:microsoft.com/office/officeart/2005/8/layout/hierarchy2"/>
    <dgm:cxn modelId="{C9949679-4CFA-4C09-9ED1-47B7913CBADF}" type="presParOf" srcId="{21EC568E-8C3E-4001-994F-8FE066383501}" destId="{8C39C3AA-B353-4615-9DD6-A136096AA750}" srcOrd="0" destOrd="0" presId="urn:microsoft.com/office/officeart/2005/8/layout/hierarchy2"/>
    <dgm:cxn modelId="{0199023C-612A-4B56-8394-CBC063DF8680}" type="presParOf" srcId="{03F50C31-BBC4-4C16-B8D7-F9C0898DC659}" destId="{43BA99D8-BDCC-47BC-A457-AD611C36198C}" srcOrd="3" destOrd="0" presId="urn:microsoft.com/office/officeart/2005/8/layout/hierarchy2"/>
    <dgm:cxn modelId="{86FE4220-F0FC-43D5-8C09-1077F4C8554C}" type="presParOf" srcId="{43BA99D8-BDCC-47BC-A457-AD611C36198C}" destId="{494AD132-C7EB-4FFF-BEE2-D41454689AD1}" srcOrd="0" destOrd="0" presId="urn:microsoft.com/office/officeart/2005/8/layout/hierarchy2"/>
    <dgm:cxn modelId="{6B0FE139-BDDA-4CEB-B647-34E25289295A}" type="presParOf" srcId="{43BA99D8-BDCC-47BC-A457-AD611C36198C}" destId="{50DD1A09-519F-4543-B6E4-F786CCC0CCB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61A77B-FF01-4D07-9DF6-659CB8A006FD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9D26DF-7F60-4DBD-83C2-7215FD3C5C14}">
      <dgm:prSet phldrT="[Text]" phldr="0"/>
      <dgm:spPr/>
      <dgm:t>
        <a:bodyPr/>
        <a:lstStyle/>
        <a:p>
          <a:pPr rtl="0"/>
          <a:r>
            <a:rPr lang="en-US" dirty="0" err="1">
              <a:latin typeface="Sagona Book"/>
            </a:rPr>
            <a:t>Θεωρία</a:t>
          </a:r>
          <a:r>
            <a:rPr lang="en-US" dirty="0">
              <a:latin typeface="Sagona Book"/>
            </a:rPr>
            <a:t> </a:t>
          </a:r>
          <a:r>
            <a:rPr lang="en-US" dirty="0" smtClean="0">
              <a:latin typeface="Sagona Book"/>
            </a:rPr>
            <a:t>Arrhenius</a:t>
          </a:r>
          <a:endParaRPr lang="en-US" dirty="0"/>
        </a:p>
      </dgm:t>
    </dgm:pt>
    <dgm:pt modelId="{12EB4B79-DB07-43E0-8BA8-8C78475C5BF2}" type="parTrans" cxnId="{19BF237E-A9D1-44E0-A747-C61C3AEBB14B}">
      <dgm:prSet/>
      <dgm:spPr/>
      <dgm:t>
        <a:bodyPr/>
        <a:lstStyle/>
        <a:p>
          <a:endParaRPr lang="en-US"/>
        </a:p>
      </dgm:t>
    </dgm:pt>
    <dgm:pt modelId="{038045E8-8A00-4A96-91A6-7AB5BABFD193}" type="sibTrans" cxnId="{19BF237E-A9D1-44E0-A747-C61C3AEBB14B}">
      <dgm:prSet/>
      <dgm:spPr/>
      <dgm:t>
        <a:bodyPr/>
        <a:lstStyle/>
        <a:p>
          <a:endParaRPr lang="en-US"/>
        </a:p>
      </dgm:t>
    </dgm:pt>
    <dgm:pt modelId="{A5BF6715-FE81-4F9D-A422-8DFAB91F432E}">
      <dgm:prSet phldrT="[Text]" phldr="0"/>
      <dgm:spPr/>
      <dgm:t>
        <a:bodyPr/>
        <a:lstStyle/>
        <a:p>
          <a:pPr rtl="0"/>
          <a:r>
            <a:rPr lang="en-US">
              <a:latin typeface="Sagona Book"/>
            </a:rPr>
            <a:t>OΞΕΑ είναι</a:t>
          </a:r>
          <a:r>
            <a:rPr lang="en-US"/>
            <a:t> οι υδρογονούχες ενώσεις που όταν διαλυθούν στο νερό δίνουν Η+ .</a:t>
          </a:r>
        </a:p>
      </dgm:t>
    </dgm:pt>
    <dgm:pt modelId="{1D2BBCB9-C6C8-497A-94EB-3AFF7E20C07E}" type="parTrans" cxnId="{6824D589-8421-46B8-B517-B9AD4E4C40D9}">
      <dgm:prSet/>
      <dgm:spPr/>
      <dgm:t>
        <a:bodyPr/>
        <a:lstStyle/>
        <a:p>
          <a:endParaRPr lang="en-US"/>
        </a:p>
      </dgm:t>
    </dgm:pt>
    <dgm:pt modelId="{19648B20-B670-4BA3-9B24-A5EECD0356E2}" type="sibTrans" cxnId="{6824D589-8421-46B8-B517-B9AD4E4C40D9}">
      <dgm:prSet/>
      <dgm:spPr/>
      <dgm:t>
        <a:bodyPr/>
        <a:lstStyle/>
        <a:p>
          <a:endParaRPr lang="en-US"/>
        </a:p>
      </dgm:t>
    </dgm:pt>
    <dgm:pt modelId="{97445BF4-EE79-4EB7-9F65-7A2363A4A784}">
      <dgm:prSet phldrT="[Text]" phldr="0"/>
      <dgm:spPr/>
      <dgm:t>
        <a:bodyPr/>
        <a:lstStyle/>
        <a:p>
          <a:pPr rtl="0"/>
          <a:r>
            <a:rPr lang="en-US">
              <a:latin typeface="Sagona Book"/>
            </a:rPr>
            <a:t>ΒΑΣΕΙΣ</a:t>
          </a:r>
          <a:r>
            <a:rPr lang="en-US"/>
            <a:t> είναι οι ενώσεις που όταν διαλυθούν στο νερό δίνουν ΟΗ- .</a:t>
          </a:r>
        </a:p>
      </dgm:t>
    </dgm:pt>
    <dgm:pt modelId="{23B30410-633A-423F-967B-11625B4D513B}" type="parTrans" cxnId="{AE9EF777-F3E3-42F8-996F-E66CB57ABA20}">
      <dgm:prSet/>
      <dgm:spPr/>
      <dgm:t>
        <a:bodyPr/>
        <a:lstStyle/>
        <a:p>
          <a:endParaRPr lang="en-US"/>
        </a:p>
      </dgm:t>
    </dgm:pt>
    <dgm:pt modelId="{5847133C-81D5-4DA7-A9D7-F8AF9AB1237C}" type="sibTrans" cxnId="{AE9EF777-F3E3-42F8-996F-E66CB57ABA20}">
      <dgm:prSet/>
      <dgm:spPr/>
      <dgm:t>
        <a:bodyPr/>
        <a:lstStyle/>
        <a:p>
          <a:endParaRPr lang="en-US"/>
        </a:p>
      </dgm:t>
    </dgm:pt>
    <dgm:pt modelId="{991F9398-CE23-4065-9434-DA55A7A28F1F}">
      <dgm:prSet phldrT="[Text]" phldr="0"/>
      <dgm:spPr/>
      <dgm:t>
        <a:bodyPr/>
        <a:lstStyle/>
        <a:p>
          <a:pPr rtl="0"/>
          <a:r>
            <a:rPr lang="en-US"/>
            <a:t>Θεωρία Brönsted - Lowry</a:t>
          </a:r>
        </a:p>
      </dgm:t>
    </dgm:pt>
    <dgm:pt modelId="{992CD878-9E44-4EBD-8EAC-FF3353F517D9}" type="parTrans" cxnId="{7FB07C5D-A4E4-4AE1-B483-526552EC6DE4}">
      <dgm:prSet/>
      <dgm:spPr/>
      <dgm:t>
        <a:bodyPr/>
        <a:lstStyle/>
        <a:p>
          <a:endParaRPr lang="en-US"/>
        </a:p>
      </dgm:t>
    </dgm:pt>
    <dgm:pt modelId="{9B09D71D-8F8C-42C5-AFA0-C3F6E63AB3D6}" type="sibTrans" cxnId="{7FB07C5D-A4E4-4AE1-B483-526552EC6DE4}">
      <dgm:prSet/>
      <dgm:spPr/>
      <dgm:t>
        <a:bodyPr/>
        <a:lstStyle/>
        <a:p>
          <a:endParaRPr lang="en-US"/>
        </a:p>
      </dgm:t>
    </dgm:pt>
    <dgm:pt modelId="{6058259D-60D6-4FA7-85B6-EAF54D3A989E}">
      <dgm:prSet phldrT="[Text]" phldr="0"/>
      <dgm:spPr/>
      <dgm:t>
        <a:bodyPr/>
        <a:lstStyle/>
        <a:p>
          <a:pPr rtl="0"/>
          <a:r>
            <a:rPr lang="en-US">
              <a:latin typeface="Sagona Book"/>
            </a:rPr>
            <a:t>ΟΞΥ</a:t>
          </a:r>
          <a:r>
            <a:rPr lang="en-US"/>
            <a:t> είναι η ουσία που μπορεί να δώσει ένα ή περισσότερα πρωτόνια.</a:t>
          </a:r>
        </a:p>
      </dgm:t>
    </dgm:pt>
    <dgm:pt modelId="{866C0492-F9DF-4E32-A9A4-F085AD5FF1B3}" type="parTrans" cxnId="{D24DD6D7-05CF-40AA-AA8E-82F153ABAFCB}">
      <dgm:prSet/>
      <dgm:spPr/>
      <dgm:t>
        <a:bodyPr/>
        <a:lstStyle/>
        <a:p>
          <a:endParaRPr lang="en-US"/>
        </a:p>
      </dgm:t>
    </dgm:pt>
    <dgm:pt modelId="{935555D7-6317-43F5-9AB7-ACEC99553753}" type="sibTrans" cxnId="{D24DD6D7-05CF-40AA-AA8E-82F153ABAFCB}">
      <dgm:prSet/>
      <dgm:spPr/>
      <dgm:t>
        <a:bodyPr/>
        <a:lstStyle/>
        <a:p>
          <a:endParaRPr lang="en-US"/>
        </a:p>
      </dgm:t>
    </dgm:pt>
    <dgm:pt modelId="{88FD0A95-02F4-4388-ADC5-86D7D011CF5A}">
      <dgm:prSet phldrT="[Text]" phldr="0"/>
      <dgm:spPr/>
      <dgm:t>
        <a:bodyPr/>
        <a:lstStyle/>
        <a:p>
          <a:pPr rtl="0"/>
          <a:r>
            <a:rPr lang="en-US">
              <a:latin typeface="Sagona Book"/>
            </a:rPr>
            <a:t>ΒΑΣΗ</a:t>
          </a:r>
          <a:r>
            <a:rPr lang="en-US"/>
            <a:t> είναι η ουσία που μπορεί να δεχτεί ένα ή περισσότερα πρωτόνια.</a:t>
          </a:r>
        </a:p>
      </dgm:t>
    </dgm:pt>
    <dgm:pt modelId="{62AD55F5-1C7D-4284-ADDE-BB47331374BF}" type="parTrans" cxnId="{4B77B17E-9814-4A18-8166-7605399FF641}">
      <dgm:prSet/>
      <dgm:spPr/>
      <dgm:t>
        <a:bodyPr/>
        <a:lstStyle/>
        <a:p>
          <a:endParaRPr lang="en-US"/>
        </a:p>
      </dgm:t>
    </dgm:pt>
    <dgm:pt modelId="{872F6896-BCD4-484E-A337-1CD6A63B0D71}" type="sibTrans" cxnId="{4B77B17E-9814-4A18-8166-7605399FF641}">
      <dgm:prSet/>
      <dgm:spPr/>
      <dgm:t>
        <a:bodyPr/>
        <a:lstStyle/>
        <a:p>
          <a:endParaRPr lang="en-US"/>
        </a:p>
      </dgm:t>
    </dgm:pt>
    <dgm:pt modelId="{BFEBFFA2-2FE9-4EAB-A4D2-89C818A9A34E}" type="pres">
      <dgm:prSet presAssocID="{6961A77B-FF01-4D07-9DF6-659CB8A006F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6F28EFE2-EBA8-4C45-823A-033A295E38E2}" type="pres">
      <dgm:prSet presAssocID="{609D26DF-7F60-4DBD-83C2-7215FD3C5C14}" presName="posSpace" presStyleCnt="0"/>
      <dgm:spPr/>
    </dgm:pt>
    <dgm:pt modelId="{33E02A0B-A51E-40CB-893E-8D1D3E89F3DC}" type="pres">
      <dgm:prSet presAssocID="{609D26DF-7F60-4DBD-83C2-7215FD3C5C14}" presName="vertFlow" presStyleCnt="0"/>
      <dgm:spPr/>
    </dgm:pt>
    <dgm:pt modelId="{E108CF4B-A0BD-4720-931B-27355EDD4C82}" type="pres">
      <dgm:prSet presAssocID="{609D26DF-7F60-4DBD-83C2-7215FD3C5C14}" presName="topSpace" presStyleCnt="0"/>
      <dgm:spPr/>
    </dgm:pt>
    <dgm:pt modelId="{FB0C918F-8CFF-4DED-BBD6-4FA75A052693}" type="pres">
      <dgm:prSet presAssocID="{609D26DF-7F60-4DBD-83C2-7215FD3C5C14}" presName="firstComp" presStyleCnt="0"/>
      <dgm:spPr/>
    </dgm:pt>
    <dgm:pt modelId="{EAD02F25-1FA5-45DD-A0ED-1B2E5638F8FD}" type="pres">
      <dgm:prSet presAssocID="{609D26DF-7F60-4DBD-83C2-7215FD3C5C14}" presName="firstChild" presStyleLbl="bgAccFollowNode1" presStyleIdx="0" presStyleCnt="4"/>
      <dgm:spPr/>
      <dgm:t>
        <a:bodyPr/>
        <a:lstStyle/>
        <a:p>
          <a:endParaRPr lang="el-GR"/>
        </a:p>
      </dgm:t>
    </dgm:pt>
    <dgm:pt modelId="{6F7894B6-6749-4579-9608-FCEFCC5D48E4}" type="pres">
      <dgm:prSet presAssocID="{609D26DF-7F60-4DBD-83C2-7215FD3C5C14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CD38D3B-9430-42AE-A62A-E12A0314AB8A}" type="pres">
      <dgm:prSet presAssocID="{97445BF4-EE79-4EB7-9F65-7A2363A4A784}" presName="comp" presStyleCnt="0"/>
      <dgm:spPr/>
    </dgm:pt>
    <dgm:pt modelId="{698BBC17-BB01-4A48-815F-CC8E14E92EF0}" type="pres">
      <dgm:prSet presAssocID="{97445BF4-EE79-4EB7-9F65-7A2363A4A784}" presName="child" presStyleLbl="bgAccFollowNode1" presStyleIdx="1" presStyleCnt="4"/>
      <dgm:spPr/>
      <dgm:t>
        <a:bodyPr/>
        <a:lstStyle/>
        <a:p>
          <a:endParaRPr lang="el-GR"/>
        </a:p>
      </dgm:t>
    </dgm:pt>
    <dgm:pt modelId="{68213290-F74B-4A89-A3F6-FA7657BFBAC2}" type="pres">
      <dgm:prSet presAssocID="{97445BF4-EE79-4EB7-9F65-7A2363A4A784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FD46FB-49D7-4FA0-A4F9-FCD751555049}" type="pres">
      <dgm:prSet presAssocID="{609D26DF-7F60-4DBD-83C2-7215FD3C5C14}" presName="negSpace" presStyleCnt="0"/>
      <dgm:spPr/>
    </dgm:pt>
    <dgm:pt modelId="{1EEB97B9-2599-4040-9F9A-42E69A034B57}" type="pres">
      <dgm:prSet presAssocID="{609D26DF-7F60-4DBD-83C2-7215FD3C5C14}" presName="circle" presStyleLbl="node1" presStyleIdx="0" presStyleCnt="2"/>
      <dgm:spPr/>
      <dgm:t>
        <a:bodyPr/>
        <a:lstStyle/>
        <a:p>
          <a:endParaRPr lang="el-GR"/>
        </a:p>
      </dgm:t>
    </dgm:pt>
    <dgm:pt modelId="{78294DD5-4FD4-42D6-AD51-3D09CD4A8B6A}" type="pres">
      <dgm:prSet presAssocID="{038045E8-8A00-4A96-91A6-7AB5BABFD193}" presName="transSpace" presStyleCnt="0"/>
      <dgm:spPr/>
    </dgm:pt>
    <dgm:pt modelId="{E3910A27-777F-4CB3-8A9C-9F3B62C7C1D3}" type="pres">
      <dgm:prSet presAssocID="{991F9398-CE23-4065-9434-DA55A7A28F1F}" presName="posSpace" presStyleCnt="0"/>
      <dgm:spPr/>
    </dgm:pt>
    <dgm:pt modelId="{FBCA2E39-06C3-4E5F-9137-E7DE0421EBB1}" type="pres">
      <dgm:prSet presAssocID="{991F9398-CE23-4065-9434-DA55A7A28F1F}" presName="vertFlow" presStyleCnt="0"/>
      <dgm:spPr/>
    </dgm:pt>
    <dgm:pt modelId="{D0A0001B-3DA8-456A-8833-DC096A04675C}" type="pres">
      <dgm:prSet presAssocID="{991F9398-CE23-4065-9434-DA55A7A28F1F}" presName="topSpace" presStyleCnt="0"/>
      <dgm:spPr/>
    </dgm:pt>
    <dgm:pt modelId="{75D7BFF3-23A7-454F-88F9-980DACF4FBD3}" type="pres">
      <dgm:prSet presAssocID="{991F9398-CE23-4065-9434-DA55A7A28F1F}" presName="firstComp" presStyleCnt="0"/>
      <dgm:spPr/>
    </dgm:pt>
    <dgm:pt modelId="{3FB476B8-C013-4E2C-8CCC-E69EBF6DC1B8}" type="pres">
      <dgm:prSet presAssocID="{991F9398-CE23-4065-9434-DA55A7A28F1F}" presName="firstChild" presStyleLbl="bgAccFollowNode1" presStyleIdx="2" presStyleCnt="4"/>
      <dgm:spPr/>
      <dgm:t>
        <a:bodyPr/>
        <a:lstStyle/>
        <a:p>
          <a:endParaRPr lang="el-GR"/>
        </a:p>
      </dgm:t>
    </dgm:pt>
    <dgm:pt modelId="{8E016C9A-E7E6-4133-9DBF-E1DFE878449A}" type="pres">
      <dgm:prSet presAssocID="{991F9398-CE23-4065-9434-DA55A7A28F1F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0BD42DF-C224-4796-8D18-8CAE1EAFF0DE}" type="pres">
      <dgm:prSet presAssocID="{88FD0A95-02F4-4388-ADC5-86D7D011CF5A}" presName="comp" presStyleCnt="0"/>
      <dgm:spPr/>
    </dgm:pt>
    <dgm:pt modelId="{1D6261D4-33A8-4C7D-98EA-D0711F744753}" type="pres">
      <dgm:prSet presAssocID="{88FD0A95-02F4-4388-ADC5-86D7D011CF5A}" presName="child" presStyleLbl="bgAccFollowNode1" presStyleIdx="3" presStyleCnt="4"/>
      <dgm:spPr/>
      <dgm:t>
        <a:bodyPr/>
        <a:lstStyle/>
        <a:p>
          <a:endParaRPr lang="el-GR"/>
        </a:p>
      </dgm:t>
    </dgm:pt>
    <dgm:pt modelId="{56781B29-FD39-44D8-910A-51DCE9310DA8}" type="pres">
      <dgm:prSet presAssocID="{88FD0A95-02F4-4388-ADC5-86D7D011CF5A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73DE2E3-10E3-449D-9214-C0B859D64106}" type="pres">
      <dgm:prSet presAssocID="{991F9398-CE23-4065-9434-DA55A7A28F1F}" presName="negSpace" presStyleCnt="0"/>
      <dgm:spPr/>
    </dgm:pt>
    <dgm:pt modelId="{A7C6897E-4EF3-4AB4-9DAE-41EE6882AC0A}" type="pres">
      <dgm:prSet presAssocID="{991F9398-CE23-4065-9434-DA55A7A28F1F}" presName="circle" presStyleLbl="node1" presStyleIdx="1" presStyleCnt="2"/>
      <dgm:spPr/>
      <dgm:t>
        <a:bodyPr/>
        <a:lstStyle/>
        <a:p>
          <a:endParaRPr lang="el-GR"/>
        </a:p>
      </dgm:t>
    </dgm:pt>
  </dgm:ptLst>
  <dgm:cxnLst>
    <dgm:cxn modelId="{A071A7D7-4013-4701-85BC-2082C966CE1B}" type="presOf" srcId="{6961A77B-FF01-4D07-9DF6-659CB8A006FD}" destId="{BFEBFFA2-2FE9-4EAB-A4D2-89C818A9A34E}" srcOrd="0" destOrd="0" presId="urn:microsoft.com/office/officeart/2005/8/layout/hList9"/>
    <dgm:cxn modelId="{D24DD6D7-05CF-40AA-AA8E-82F153ABAFCB}" srcId="{991F9398-CE23-4065-9434-DA55A7A28F1F}" destId="{6058259D-60D6-4FA7-85B6-EAF54D3A989E}" srcOrd="0" destOrd="0" parTransId="{866C0492-F9DF-4E32-A9A4-F085AD5FF1B3}" sibTransId="{935555D7-6317-43F5-9AB7-ACEC99553753}"/>
    <dgm:cxn modelId="{19BF237E-A9D1-44E0-A747-C61C3AEBB14B}" srcId="{6961A77B-FF01-4D07-9DF6-659CB8A006FD}" destId="{609D26DF-7F60-4DBD-83C2-7215FD3C5C14}" srcOrd="0" destOrd="0" parTransId="{12EB4B79-DB07-43E0-8BA8-8C78475C5BF2}" sibTransId="{038045E8-8A00-4A96-91A6-7AB5BABFD193}"/>
    <dgm:cxn modelId="{417C3020-52E5-4A52-96B9-B34EC8A1B49A}" type="presOf" srcId="{6058259D-60D6-4FA7-85B6-EAF54D3A989E}" destId="{8E016C9A-E7E6-4133-9DBF-E1DFE878449A}" srcOrd="1" destOrd="0" presId="urn:microsoft.com/office/officeart/2005/8/layout/hList9"/>
    <dgm:cxn modelId="{E4464DC5-A526-408F-9069-4BB487E65467}" type="presOf" srcId="{6058259D-60D6-4FA7-85B6-EAF54D3A989E}" destId="{3FB476B8-C013-4E2C-8CCC-E69EBF6DC1B8}" srcOrd="0" destOrd="0" presId="urn:microsoft.com/office/officeart/2005/8/layout/hList9"/>
    <dgm:cxn modelId="{7FB07C5D-A4E4-4AE1-B483-526552EC6DE4}" srcId="{6961A77B-FF01-4D07-9DF6-659CB8A006FD}" destId="{991F9398-CE23-4065-9434-DA55A7A28F1F}" srcOrd="1" destOrd="0" parTransId="{992CD878-9E44-4EBD-8EAC-FF3353F517D9}" sibTransId="{9B09D71D-8F8C-42C5-AFA0-C3F6E63AB3D6}"/>
    <dgm:cxn modelId="{7B2B146B-9F98-495A-8BCD-DB026AE68C9A}" type="presOf" srcId="{A5BF6715-FE81-4F9D-A422-8DFAB91F432E}" destId="{6F7894B6-6749-4579-9608-FCEFCC5D48E4}" srcOrd="1" destOrd="0" presId="urn:microsoft.com/office/officeart/2005/8/layout/hList9"/>
    <dgm:cxn modelId="{20584A5B-57F8-4C51-84EB-7A1C2DE5DB28}" type="presOf" srcId="{609D26DF-7F60-4DBD-83C2-7215FD3C5C14}" destId="{1EEB97B9-2599-4040-9F9A-42E69A034B57}" srcOrd="0" destOrd="0" presId="urn:microsoft.com/office/officeart/2005/8/layout/hList9"/>
    <dgm:cxn modelId="{AE9EF777-F3E3-42F8-996F-E66CB57ABA20}" srcId="{609D26DF-7F60-4DBD-83C2-7215FD3C5C14}" destId="{97445BF4-EE79-4EB7-9F65-7A2363A4A784}" srcOrd="1" destOrd="0" parTransId="{23B30410-633A-423F-967B-11625B4D513B}" sibTransId="{5847133C-81D5-4DA7-A9D7-F8AF9AB1237C}"/>
    <dgm:cxn modelId="{B3747D85-7126-4CE6-9DB6-3E3F648DB22B}" type="presOf" srcId="{A5BF6715-FE81-4F9D-A422-8DFAB91F432E}" destId="{EAD02F25-1FA5-45DD-A0ED-1B2E5638F8FD}" srcOrd="0" destOrd="0" presId="urn:microsoft.com/office/officeart/2005/8/layout/hList9"/>
    <dgm:cxn modelId="{857724EA-1A92-46A4-866B-8712F230B83D}" type="presOf" srcId="{88FD0A95-02F4-4388-ADC5-86D7D011CF5A}" destId="{56781B29-FD39-44D8-910A-51DCE9310DA8}" srcOrd="1" destOrd="0" presId="urn:microsoft.com/office/officeart/2005/8/layout/hList9"/>
    <dgm:cxn modelId="{6824D589-8421-46B8-B517-B9AD4E4C40D9}" srcId="{609D26DF-7F60-4DBD-83C2-7215FD3C5C14}" destId="{A5BF6715-FE81-4F9D-A422-8DFAB91F432E}" srcOrd="0" destOrd="0" parTransId="{1D2BBCB9-C6C8-497A-94EB-3AFF7E20C07E}" sibTransId="{19648B20-B670-4BA3-9B24-A5EECD0356E2}"/>
    <dgm:cxn modelId="{4B77B17E-9814-4A18-8166-7605399FF641}" srcId="{991F9398-CE23-4065-9434-DA55A7A28F1F}" destId="{88FD0A95-02F4-4388-ADC5-86D7D011CF5A}" srcOrd="1" destOrd="0" parTransId="{62AD55F5-1C7D-4284-ADDE-BB47331374BF}" sibTransId="{872F6896-BCD4-484E-A337-1CD6A63B0D71}"/>
    <dgm:cxn modelId="{3900FDF0-A885-44BF-A877-713C968034D7}" type="presOf" srcId="{991F9398-CE23-4065-9434-DA55A7A28F1F}" destId="{A7C6897E-4EF3-4AB4-9DAE-41EE6882AC0A}" srcOrd="0" destOrd="0" presId="urn:microsoft.com/office/officeart/2005/8/layout/hList9"/>
    <dgm:cxn modelId="{D89485A9-1CE2-43BF-8E9D-6D4CDF14905E}" type="presOf" srcId="{97445BF4-EE79-4EB7-9F65-7A2363A4A784}" destId="{68213290-F74B-4A89-A3F6-FA7657BFBAC2}" srcOrd="1" destOrd="0" presId="urn:microsoft.com/office/officeart/2005/8/layout/hList9"/>
    <dgm:cxn modelId="{CB1E37F7-9395-40A8-9C2B-1CC70DD9CE7B}" type="presOf" srcId="{97445BF4-EE79-4EB7-9F65-7A2363A4A784}" destId="{698BBC17-BB01-4A48-815F-CC8E14E92EF0}" srcOrd="0" destOrd="0" presId="urn:microsoft.com/office/officeart/2005/8/layout/hList9"/>
    <dgm:cxn modelId="{D13C1E70-376E-4905-A719-A62D305188CD}" type="presOf" srcId="{88FD0A95-02F4-4388-ADC5-86D7D011CF5A}" destId="{1D6261D4-33A8-4C7D-98EA-D0711F744753}" srcOrd="0" destOrd="0" presId="urn:microsoft.com/office/officeart/2005/8/layout/hList9"/>
    <dgm:cxn modelId="{C3087D5B-5FFD-47B1-AEF5-F8AE1DA27AA0}" type="presParOf" srcId="{BFEBFFA2-2FE9-4EAB-A4D2-89C818A9A34E}" destId="{6F28EFE2-EBA8-4C45-823A-033A295E38E2}" srcOrd="0" destOrd="0" presId="urn:microsoft.com/office/officeart/2005/8/layout/hList9"/>
    <dgm:cxn modelId="{276ECAC9-F9A5-48E8-9246-AE3E75D7EAC9}" type="presParOf" srcId="{BFEBFFA2-2FE9-4EAB-A4D2-89C818A9A34E}" destId="{33E02A0B-A51E-40CB-893E-8D1D3E89F3DC}" srcOrd="1" destOrd="0" presId="urn:microsoft.com/office/officeart/2005/8/layout/hList9"/>
    <dgm:cxn modelId="{27814CD2-40B9-47E8-A117-3FEB00ABA358}" type="presParOf" srcId="{33E02A0B-A51E-40CB-893E-8D1D3E89F3DC}" destId="{E108CF4B-A0BD-4720-931B-27355EDD4C82}" srcOrd="0" destOrd="0" presId="urn:microsoft.com/office/officeart/2005/8/layout/hList9"/>
    <dgm:cxn modelId="{746C7DB3-9593-4ABE-97B6-4AFE7AA560D0}" type="presParOf" srcId="{33E02A0B-A51E-40CB-893E-8D1D3E89F3DC}" destId="{FB0C918F-8CFF-4DED-BBD6-4FA75A052693}" srcOrd="1" destOrd="0" presId="urn:microsoft.com/office/officeart/2005/8/layout/hList9"/>
    <dgm:cxn modelId="{43CC5308-A22F-4A1B-92C7-E318BB869ABA}" type="presParOf" srcId="{FB0C918F-8CFF-4DED-BBD6-4FA75A052693}" destId="{EAD02F25-1FA5-45DD-A0ED-1B2E5638F8FD}" srcOrd="0" destOrd="0" presId="urn:microsoft.com/office/officeart/2005/8/layout/hList9"/>
    <dgm:cxn modelId="{5F781460-1444-414F-8C27-6DC9873DEA23}" type="presParOf" srcId="{FB0C918F-8CFF-4DED-BBD6-4FA75A052693}" destId="{6F7894B6-6749-4579-9608-FCEFCC5D48E4}" srcOrd="1" destOrd="0" presId="urn:microsoft.com/office/officeart/2005/8/layout/hList9"/>
    <dgm:cxn modelId="{D8B3B576-D574-4B7B-92BA-7A0E82F2CBC8}" type="presParOf" srcId="{33E02A0B-A51E-40CB-893E-8D1D3E89F3DC}" destId="{3CD38D3B-9430-42AE-A62A-E12A0314AB8A}" srcOrd="2" destOrd="0" presId="urn:microsoft.com/office/officeart/2005/8/layout/hList9"/>
    <dgm:cxn modelId="{D040EE04-5F6D-451B-81A0-832AF2FD7DD5}" type="presParOf" srcId="{3CD38D3B-9430-42AE-A62A-E12A0314AB8A}" destId="{698BBC17-BB01-4A48-815F-CC8E14E92EF0}" srcOrd="0" destOrd="0" presId="urn:microsoft.com/office/officeart/2005/8/layout/hList9"/>
    <dgm:cxn modelId="{E75EAD11-0CDA-4174-9D1C-5B07843FBB99}" type="presParOf" srcId="{3CD38D3B-9430-42AE-A62A-E12A0314AB8A}" destId="{68213290-F74B-4A89-A3F6-FA7657BFBAC2}" srcOrd="1" destOrd="0" presId="urn:microsoft.com/office/officeart/2005/8/layout/hList9"/>
    <dgm:cxn modelId="{B7680703-695B-4F3C-BEE3-CE262640C838}" type="presParOf" srcId="{BFEBFFA2-2FE9-4EAB-A4D2-89C818A9A34E}" destId="{0BFD46FB-49D7-4FA0-A4F9-FCD751555049}" srcOrd="2" destOrd="0" presId="urn:microsoft.com/office/officeart/2005/8/layout/hList9"/>
    <dgm:cxn modelId="{20CB24BC-83DC-4D15-AF3E-6F6663F6F2EF}" type="presParOf" srcId="{BFEBFFA2-2FE9-4EAB-A4D2-89C818A9A34E}" destId="{1EEB97B9-2599-4040-9F9A-42E69A034B57}" srcOrd="3" destOrd="0" presId="urn:microsoft.com/office/officeart/2005/8/layout/hList9"/>
    <dgm:cxn modelId="{49495C41-4C1B-4695-8D76-0A50EF2013DC}" type="presParOf" srcId="{BFEBFFA2-2FE9-4EAB-A4D2-89C818A9A34E}" destId="{78294DD5-4FD4-42D6-AD51-3D09CD4A8B6A}" srcOrd="4" destOrd="0" presId="urn:microsoft.com/office/officeart/2005/8/layout/hList9"/>
    <dgm:cxn modelId="{5C2DBD7D-13D5-4661-9BA9-7DE4C7D929A6}" type="presParOf" srcId="{BFEBFFA2-2FE9-4EAB-A4D2-89C818A9A34E}" destId="{E3910A27-777F-4CB3-8A9C-9F3B62C7C1D3}" srcOrd="5" destOrd="0" presId="urn:microsoft.com/office/officeart/2005/8/layout/hList9"/>
    <dgm:cxn modelId="{DF47D446-AFE3-4F6D-8E79-D1F8C388F69E}" type="presParOf" srcId="{BFEBFFA2-2FE9-4EAB-A4D2-89C818A9A34E}" destId="{FBCA2E39-06C3-4E5F-9137-E7DE0421EBB1}" srcOrd="6" destOrd="0" presId="urn:microsoft.com/office/officeart/2005/8/layout/hList9"/>
    <dgm:cxn modelId="{F9DC0950-7C68-483E-B9E7-DA9542339304}" type="presParOf" srcId="{FBCA2E39-06C3-4E5F-9137-E7DE0421EBB1}" destId="{D0A0001B-3DA8-456A-8833-DC096A04675C}" srcOrd="0" destOrd="0" presId="urn:microsoft.com/office/officeart/2005/8/layout/hList9"/>
    <dgm:cxn modelId="{4ADE0A0A-2F16-4003-8878-6D7B18BA8F37}" type="presParOf" srcId="{FBCA2E39-06C3-4E5F-9137-E7DE0421EBB1}" destId="{75D7BFF3-23A7-454F-88F9-980DACF4FBD3}" srcOrd="1" destOrd="0" presId="urn:microsoft.com/office/officeart/2005/8/layout/hList9"/>
    <dgm:cxn modelId="{9889289A-11E2-456E-BAC8-E3189EE53B27}" type="presParOf" srcId="{75D7BFF3-23A7-454F-88F9-980DACF4FBD3}" destId="{3FB476B8-C013-4E2C-8CCC-E69EBF6DC1B8}" srcOrd="0" destOrd="0" presId="urn:microsoft.com/office/officeart/2005/8/layout/hList9"/>
    <dgm:cxn modelId="{D3F51128-582F-47A2-A518-4EDBA70C4FD8}" type="presParOf" srcId="{75D7BFF3-23A7-454F-88F9-980DACF4FBD3}" destId="{8E016C9A-E7E6-4133-9DBF-E1DFE878449A}" srcOrd="1" destOrd="0" presId="urn:microsoft.com/office/officeart/2005/8/layout/hList9"/>
    <dgm:cxn modelId="{45C01127-5E19-4C6D-B9EB-BA9B889329B1}" type="presParOf" srcId="{FBCA2E39-06C3-4E5F-9137-E7DE0421EBB1}" destId="{D0BD42DF-C224-4796-8D18-8CAE1EAFF0DE}" srcOrd="2" destOrd="0" presId="urn:microsoft.com/office/officeart/2005/8/layout/hList9"/>
    <dgm:cxn modelId="{7FCF933E-E485-4542-A124-4E1A780A217E}" type="presParOf" srcId="{D0BD42DF-C224-4796-8D18-8CAE1EAFF0DE}" destId="{1D6261D4-33A8-4C7D-98EA-D0711F744753}" srcOrd="0" destOrd="0" presId="urn:microsoft.com/office/officeart/2005/8/layout/hList9"/>
    <dgm:cxn modelId="{C96583FF-CF67-4ED8-9916-C9B9ABA044C9}" type="presParOf" srcId="{D0BD42DF-C224-4796-8D18-8CAE1EAFF0DE}" destId="{56781B29-FD39-44D8-910A-51DCE9310DA8}" srcOrd="1" destOrd="0" presId="urn:microsoft.com/office/officeart/2005/8/layout/hList9"/>
    <dgm:cxn modelId="{C5EF11E2-3219-48DB-9204-694E3B60DA2A}" type="presParOf" srcId="{BFEBFFA2-2FE9-4EAB-A4D2-89C818A9A34E}" destId="{573DE2E3-10E3-449D-9214-C0B859D64106}" srcOrd="7" destOrd="0" presId="urn:microsoft.com/office/officeart/2005/8/layout/hList9"/>
    <dgm:cxn modelId="{E458128C-6762-4827-AA44-D3433F9DCBB0}" type="presParOf" srcId="{BFEBFFA2-2FE9-4EAB-A4D2-89C818A9A34E}" destId="{A7C6897E-4EF3-4AB4-9DAE-41EE6882AC0A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21EA42-DA35-47B0-BF1B-A9CC3D78D8A3}">
      <dsp:nvSpPr>
        <dsp:cNvPr id="0" name=""/>
        <dsp:cNvSpPr/>
      </dsp:nvSpPr>
      <dsp:spPr>
        <a:xfrm>
          <a:off x="7441021" y="3362106"/>
          <a:ext cx="91440" cy="6262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62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2647D-21FF-4E01-802B-A1E1B8A917B5}">
      <dsp:nvSpPr>
        <dsp:cNvPr id="0" name=""/>
        <dsp:cNvSpPr/>
      </dsp:nvSpPr>
      <dsp:spPr>
        <a:xfrm>
          <a:off x="5512886" y="1368513"/>
          <a:ext cx="1973854" cy="626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771"/>
              </a:lnTo>
              <a:lnTo>
                <a:pt x="1973854" y="426771"/>
              </a:lnTo>
              <a:lnTo>
                <a:pt x="1973854" y="6262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E6008-DB98-4CF8-BEFC-417C9AF589F6}">
      <dsp:nvSpPr>
        <dsp:cNvPr id="0" name=""/>
        <dsp:cNvSpPr/>
      </dsp:nvSpPr>
      <dsp:spPr>
        <a:xfrm>
          <a:off x="3539032" y="3362106"/>
          <a:ext cx="1315903" cy="626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771"/>
              </a:lnTo>
              <a:lnTo>
                <a:pt x="1315903" y="426771"/>
              </a:lnTo>
              <a:lnTo>
                <a:pt x="1315903" y="6262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EF525-5865-44FB-B38F-690AA12F1DF8}">
      <dsp:nvSpPr>
        <dsp:cNvPr id="0" name=""/>
        <dsp:cNvSpPr/>
      </dsp:nvSpPr>
      <dsp:spPr>
        <a:xfrm>
          <a:off x="2223129" y="3362106"/>
          <a:ext cx="1315903" cy="626250"/>
        </a:xfrm>
        <a:custGeom>
          <a:avLst/>
          <a:gdLst/>
          <a:ahLst/>
          <a:cxnLst/>
          <a:rect l="0" t="0" r="0" b="0"/>
          <a:pathLst>
            <a:path>
              <a:moveTo>
                <a:pt x="1315903" y="0"/>
              </a:moveTo>
              <a:lnTo>
                <a:pt x="1315903" y="426771"/>
              </a:lnTo>
              <a:lnTo>
                <a:pt x="0" y="426771"/>
              </a:lnTo>
              <a:lnTo>
                <a:pt x="0" y="62625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5EB924-24C1-4277-8941-E82660EF92FD}">
      <dsp:nvSpPr>
        <dsp:cNvPr id="0" name=""/>
        <dsp:cNvSpPr/>
      </dsp:nvSpPr>
      <dsp:spPr>
        <a:xfrm>
          <a:off x="3539032" y="1368513"/>
          <a:ext cx="1973854" cy="626250"/>
        </a:xfrm>
        <a:custGeom>
          <a:avLst/>
          <a:gdLst/>
          <a:ahLst/>
          <a:cxnLst/>
          <a:rect l="0" t="0" r="0" b="0"/>
          <a:pathLst>
            <a:path>
              <a:moveTo>
                <a:pt x="1973854" y="0"/>
              </a:moveTo>
              <a:lnTo>
                <a:pt x="1973854" y="426771"/>
              </a:lnTo>
              <a:lnTo>
                <a:pt x="0" y="426771"/>
              </a:lnTo>
              <a:lnTo>
                <a:pt x="0" y="6262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3D0EE-8C7E-4866-86C6-D8A1604316B6}">
      <dsp:nvSpPr>
        <dsp:cNvPr id="0" name=""/>
        <dsp:cNvSpPr/>
      </dsp:nvSpPr>
      <dsp:spPr>
        <a:xfrm>
          <a:off x="4436239" y="1170"/>
          <a:ext cx="2153295" cy="1367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D983F-D947-4054-B129-E3EA404139D3}">
      <dsp:nvSpPr>
        <dsp:cNvPr id="0" name=""/>
        <dsp:cNvSpPr/>
      </dsp:nvSpPr>
      <dsp:spPr>
        <a:xfrm>
          <a:off x="4675494" y="228462"/>
          <a:ext cx="2153295" cy="1367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ΥΔΑΤΙΚΑ ΔΙΑΛΥΜΑΤΑ</a:t>
          </a:r>
          <a:endParaRPr lang="en-US" sz="1500" kern="1200" dirty="0"/>
        </a:p>
      </dsp:txBody>
      <dsp:txXfrm>
        <a:off x="4675494" y="228462"/>
        <a:ext cx="2153295" cy="1367342"/>
      </dsp:txXfrm>
    </dsp:sp>
    <dsp:sp modelId="{2BDFA206-C32A-48F5-987E-1EA166EFAC93}">
      <dsp:nvSpPr>
        <dsp:cNvPr id="0" name=""/>
        <dsp:cNvSpPr/>
      </dsp:nvSpPr>
      <dsp:spPr>
        <a:xfrm>
          <a:off x="2462384" y="1994763"/>
          <a:ext cx="2153295" cy="1367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69559-9B0E-4035-B14F-2954CC5F44EF}">
      <dsp:nvSpPr>
        <dsp:cNvPr id="0" name=""/>
        <dsp:cNvSpPr/>
      </dsp:nvSpPr>
      <dsp:spPr>
        <a:xfrm>
          <a:off x="2701639" y="2222055"/>
          <a:ext cx="2153295" cy="1367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ΗΛΕΚΤΡΟΛΥΤΙΚΑ:  η </a:t>
          </a:r>
          <a:r>
            <a:rPr lang="en-US" sz="1500" kern="1200" dirty="0" err="1">
              <a:latin typeface="Sagona Book"/>
            </a:rPr>
            <a:t>δι</a:t>
          </a:r>
          <a:r>
            <a:rPr lang="en-US" sz="1500" kern="1200" dirty="0">
              <a:latin typeface="Sagona Book"/>
            </a:rPr>
            <a:t>α</a:t>
          </a:r>
          <a:r>
            <a:rPr lang="en-US" sz="1500" kern="1200" dirty="0" err="1">
              <a:latin typeface="Sagona Book"/>
            </a:rPr>
            <a:t>λυμένη</a:t>
          </a:r>
          <a:r>
            <a:rPr lang="en-US" sz="1500" kern="1200" dirty="0">
              <a:latin typeface="Sagona Book"/>
            </a:rPr>
            <a:t> </a:t>
          </a:r>
          <a:r>
            <a:rPr lang="en-US" sz="1500" kern="1200" dirty="0" err="1">
              <a:latin typeface="Sagona Book"/>
            </a:rPr>
            <a:t>ουσί</a:t>
          </a:r>
          <a:r>
            <a:rPr lang="en-US" sz="1500" kern="1200" dirty="0">
              <a:latin typeface="Sagona Book"/>
            </a:rPr>
            <a:t>α </a:t>
          </a:r>
          <a:r>
            <a:rPr lang="en-US" sz="1500" kern="1200" dirty="0" err="1">
              <a:latin typeface="Sagona Book"/>
            </a:rPr>
            <a:t>είν</a:t>
          </a:r>
          <a:r>
            <a:rPr lang="en-US" sz="1500" kern="1200" dirty="0">
              <a:latin typeface="Sagona Book"/>
            </a:rPr>
            <a:t>αι </a:t>
          </a:r>
          <a:r>
            <a:rPr lang="en-US" sz="1500" kern="1200" dirty="0" err="1">
              <a:latin typeface="Sagona Book"/>
            </a:rPr>
            <a:t>σε</a:t>
          </a:r>
          <a:r>
            <a:rPr lang="en-US" sz="1500" kern="1200" dirty="0">
              <a:latin typeface="Sagona Book"/>
            </a:rPr>
            <a:t> </a:t>
          </a:r>
          <a:r>
            <a:rPr lang="en-US" sz="1500" kern="1200" dirty="0" err="1">
              <a:latin typeface="Sagona Book"/>
            </a:rPr>
            <a:t>μορφή</a:t>
          </a:r>
          <a:r>
            <a:rPr lang="en-US" sz="1500" kern="1200" dirty="0">
              <a:latin typeface="Sagona Book"/>
            </a:rPr>
            <a:t> </a:t>
          </a:r>
          <a:r>
            <a:rPr lang="en-US" sz="1500" kern="1200" dirty="0" err="1">
              <a:latin typeface="Sagona Book"/>
            </a:rPr>
            <a:t>ιόντων</a:t>
          </a:r>
          <a:r>
            <a:rPr lang="en-US" sz="1500" kern="1200" dirty="0">
              <a:latin typeface="Sagona Book"/>
            </a:rPr>
            <a:t> (</a:t>
          </a:r>
          <a:r>
            <a:rPr lang="en-US" sz="1500" kern="1200" dirty="0" err="1">
              <a:latin typeface="Sagona Book"/>
            </a:rPr>
            <a:t>θετικά</a:t>
          </a:r>
          <a:r>
            <a:rPr lang="en-US" sz="1500" kern="1200" dirty="0">
              <a:latin typeface="Sagona Book"/>
            </a:rPr>
            <a:t> και α</a:t>
          </a:r>
          <a:r>
            <a:rPr lang="en-US" sz="1500" kern="1200" dirty="0" err="1">
              <a:latin typeface="Sagona Book"/>
            </a:rPr>
            <a:t>ρνητικά</a:t>
          </a:r>
          <a:r>
            <a:rPr lang="en-US" sz="1500" kern="1200" dirty="0">
              <a:latin typeface="Sagona Book"/>
            </a:rPr>
            <a:t>)</a:t>
          </a:r>
          <a:endParaRPr lang="en-US" sz="1500" kern="1200" dirty="0"/>
        </a:p>
      </dsp:txBody>
      <dsp:txXfrm>
        <a:off x="2701639" y="2222055"/>
        <a:ext cx="2153295" cy="1367342"/>
      </dsp:txXfrm>
    </dsp:sp>
    <dsp:sp modelId="{6BED72B1-4096-4CA6-B212-F6C29FF2C89B}">
      <dsp:nvSpPr>
        <dsp:cNvPr id="0" name=""/>
        <dsp:cNvSpPr/>
      </dsp:nvSpPr>
      <dsp:spPr>
        <a:xfrm>
          <a:off x="1146481" y="3988356"/>
          <a:ext cx="2153295" cy="1367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E1003D-C2CA-429B-8AC5-D09120D52A53}">
      <dsp:nvSpPr>
        <dsp:cNvPr id="0" name=""/>
        <dsp:cNvSpPr/>
      </dsp:nvSpPr>
      <dsp:spPr>
        <a:xfrm>
          <a:off x="1385736" y="4215648"/>
          <a:ext cx="2153295" cy="1367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ΑΠΟ ΙΟΝΤΙΚΕΣ ΕΝΩΣΕΙΣ: π</a:t>
          </a:r>
          <a:r>
            <a:rPr lang="en-US" sz="1500" kern="1200" dirty="0" err="1">
              <a:latin typeface="Sagona Book"/>
            </a:rPr>
            <a:t>ροκύ</a:t>
          </a:r>
          <a:r>
            <a:rPr lang="en-US" sz="1500" kern="1200" dirty="0">
              <a:latin typeface="Sagona Book"/>
            </a:rPr>
            <a:t>π</a:t>
          </a:r>
          <a:r>
            <a:rPr lang="en-US" sz="1500" kern="1200" dirty="0" err="1">
              <a:latin typeface="Sagona Book"/>
            </a:rPr>
            <a:t>τουν</a:t>
          </a:r>
          <a:r>
            <a:rPr lang="en-US" sz="1500" kern="1200" dirty="0">
              <a:latin typeface="Sagona Book"/>
            </a:rPr>
            <a:t> από </a:t>
          </a:r>
          <a:r>
            <a:rPr lang="en-US" sz="1500" kern="1200" dirty="0" err="1">
              <a:latin typeface="Sagona Book"/>
            </a:rPr>
            <a:t>διάστ</a:t>
          </a:r>
          <a:r>
            <a:rPr lang="en-US" sz="1500" kern="1200" dirty="0">
              <a:latin typeface="Sagona Book"/>
            </a:rPr>
            <a:t>α</a:t>
          </a:r>
          <a:r>
            <a:rPr lang="en-US" sz="1500" kern="1200" dirty="0" err="1">
              <a:latin typeface="Sagona Book"/>
            </a:rPr>
            <a:t>ση</a:t>
          </a:r>
          <a:r>
            <a:rPr lang="en-US" sz="1500" kern="1200" dirty="0">
              <a:latin typeface="Sagona Book"/>
            </a:rPr>
            <a:t> π.χ. NaCl</a:t>
          </a:r>
          <a:endParaRPr lang="en-US" sz="1500" kern="1200" dirty="0"/>
        </a:p>
      </dsp:txBody>
      <dsp:txXfrm>
        <a:off x="1385736" y="4215648"/>
        <a:ext cx="2153295" cy="1367342"/>
      </dsp:txXfrm>
    </dsp:sp>
    <dsp:sp modelId="{934581F5-6379-49E7-871D-2574A9307B0C}">
      <dsp:nvSpPr>
        <dsp:cNvPr id="0" name=""/>
        <dsp:cNvSpPr/>
      </dsp:nvSpPr>
      <dsp:spPr>
        <a:xfrm>
          <a:off x="3778287" y="3988356"/>
          <a:ext cx="2153295" cy="1367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C1771-C520-417B-872B-1ACF36F76DDB}">
      <dsp:nvSpPr>
        <dsp:cNvPr id="0" name=""/>
        <dsp:cNvSpPr/>
      </dsp:nvSpPr>
      <dsp:spPr>
        <a:xfrm>
          <a:off x="4017542" y="4215648"/>
          <a:ext cx="2153295" cy="1367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ΑΠΟ ΟΜΟΙΟΠΟΛΙΚΕΣ ΕΝΩΣΕΙΣ: π</a:t>
          </a:r>
          <a:r>
            <a:rPr lang="en-US" sz="1500" kern="1200" dirty="0" err="1">
              <a:latin typeface="Sagona Book"/>
            </a:rPr>
            <a:t>ροκύ</a:t>
          </a:r>
          <a:r>
            <a:rPr lang="en-US" sz="1500" kern="1200" dirty="0">
              <a:latin typeface="Sagona Book"/>
            </a:rPr>
            <a:t>π</a:t>
          </a:r>
          <a:r>
            <a:rPr lang="en-US" sz="1500" kern="1200" dirty="0" err="1">
              <a:latin typeface="Sagona Book"/>
            </a:rPr>
            <a:t>τουν</a:t>
          </a:r>
          <a:r>
            <a:rPr lang="en-US" sz="1500" kern="1200" dirty="0">
              <a:latin typeface="Sagona Book"/>
            </a:rPr>
            <a:t> από </a:t>
          </a:r>
          <a:r>
            <a:rPr lang="en-US" sz="1500" kern="1200" dirty="0" err="1">
              <a:latin typeface="Sagona Book"/>
            </a:rPr>
            <a:t>ιοντισμό</a:t>
          </a:r>
          <a:r>
            <a:rPr lang="en-US" sz="1500" kern="1200" dirty="0">
              <a:latin typeface="Sagona Book"/>
            </a:rPr>
            <a:t> π.χ. ΗCl</a:t>
          </a:r>
          <a:endParaRPr lang="en-US" sz="1500" kern="1200" dirty="0"/>
        </a:p>
      </dsp:txBody>
      <dsp:txXfrm>
        <a:off x="4017542" y="4215648"/>
        <a:ext cx="2153295" cy="1367342"/>
      </dsp:txXfrm>
    </dsp:sp>
    <dsp:sp modelId="{CB083C21-1141-474F-97DC-D56E471E9955}">
      <dsp:nvSpPr>
        <dsp:cNvPr id="0" name=""/>
        <dsp:cNvSpPr/>
      </dsp:nvSpPr>
      <dsp:spPr>
        <a:xfrm>
          <a:off x="6410093" y="1994763"/>
          <a:ext cx="2153295" cy="1367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C2F4C-AC3C-49CF-ADCE-6FDEDD429388}">
      <dsp:nvSpPr>
        <dsp:cNvPr id="0" name=""/>
        <dsp:cNvSpPr/>
      </dsp:nvSpPr>
      <dsp:spPr>
        <a:xfrm>
          <a:off x="6649348" y="2222055"/>
          <a:ext cx="2153295" cy="1367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ΜΗ ΗΛΕΚΤΡΟΛΥΤΙΚΑ: η </a:t>
          </a:r>
          <a:r>
            <a:rPr lang="en-US" sz="1500" kern="1200" dirty="0" err="1">
              <a:latin typeface="Sagona Book"/>
            </a:rPr>
            <a:t>δι</a:t>
          </a:r>
          <a:r>
            <a:rPr lang="en-US" sz="1500" kern="1200" dirty="0">
              <a:latin typeface="Sagona Book"/>
            </a:rPr>
            <a:t>α</a:t>
          </a:r>
          <a:r>
            <a:rPr lang="en-US" sz="1500" kern="1200" dirty="0" err="1">
              <a:latin typeface="Sagona Book"/>
            </a:rPr>
            <a:t>λυμένη</a:t>
          </a:r>
          <a:r>
            <a:rPr lang="en-US" sz="1500" kern="1200" dirty="0">
              <a:latin typeface="Sagona Book"/>
            </a:rPr>
            <a:t> </a:t>
          </a:r>
          <a:r>
            <a:rPr lang="en-US" sz="1500" kern="1200" dirty="0" err="1">
              <a:latin typeface="Sagona Book"/>
            </a:rPr>
            <a:t>ουσί</a:t>
          </a:r>
          <a:r>
            <a:rPr lang="en-US" sz="1500" kern="1200" dirty="0">
              <a:latin typeface="Sagona Book"/>
            </a:rPr>
            <a:t>α </a:t>
          </a:r>
          <a:r>
            <a:rPr lang="en-US" sz="1500" kern="1200" dirty="0" err="1">
              <a:latin typeface="Sagona Book"/>
            </a:rPr>
            <a:t>είν</a:t>
          </a:r>
          <a:r>
            <a:rPr lang="en-US" sz="1500" kern="1200" dirty="0">
              <a:latin typeface="Sagona Book"/>
            </a:rPr>
            <a:t>αι </a:t>
          </a:r>
          <a:r>
            <a:rPr lang="en-US" sz="1500" kern="1200" dirty="0" err="1">
              <a:latin typeface="Sagona Book"/>
            </a:rPr>
            <a:t>σε</a:t>
          </a:r>
          <a:r>
            <a:rPr lang="en-US" sz="1500" kern="1200" dirty="0">
              <a:latin typeface="Sagona Book"/>
            </a:rPr>
            <a:t> </a:t>
          </a:r>
          <a:r>
            <a:rPr lang="en-US" sz="1500" kern="1200" dirty="0" err="1">
              <a:latin typeface="Sagona Book"/>
            </a:rPr>
            <a:t>μορφή</a:t>
          </a:r>
          <a:r>
            <a:rPr lang="en-US" sz="1500" kern="1200" dirty="0">
              <a:latin typeface="Sagona Book"/>
            </a:rPr>
            <a:t> απ</a:t>
          </a:r>
          <a:r>
            <a:rPr lang="en-US" sz="1500" kern="1200" dirty="0" err="1">
              <a:latin typeface="Sagona Book"/>
            </a:rPr>
            <a:t>οκλειστικ</a:t>
          </a:r>
          <a:r>
            <a:rPr lang="en-US" sz="1500" kern="1200" dirty="0">
              <a:latin typeface="Sagona Book"/>
            </a:rPr>
            <a:t>α μορίων</a:t>
          </a:r>
          <a:endParaRPr lang="en-US" sz="1500" kern="1200" dirty="0"/>
        </a:p>
      </dsp:txBody>
      <dsp:txXfrm>
        <a:off x="6649348" y="2222055"/>
        <a:ext cx="2153295" cy="1367342"/>
      </dsp:txXfrm>
    </dsp:sp>
    <dsp:sp modelId="{8C1893A3-EEDF-4F0F-9BAC-B3BAEE34E8AD}">
      <dsp:nvSpPr>
        <dsp:cNvPr id="0" name=""/>
        <dsp:cNvSpPr/>
      </dsp:nvSpPr>
      <dsp:spPr>
        <a:xfrm>
          <a:off x="6410093" y="3988356"/>
          <a:ext cx="2153295" cy="1367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601AB-2D11-44E7-85DF-455DF204747E}">
      <dsp:nvSpPr>
        <dsp:cNvPr id="0" name=""/>
        <dsp:cNvSpPr/>
      </dsp:nvSpPr>
      <dsp:spPr>
        <a:xfrm>
          <a:off x="6649348" y="4215648"/>
          <a:ext cx="2153295" cy="1367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ΑΠΟ ΜΗ ΙΟΝΤΙΖΟΜΕΝΕΣ ΟΜΟΙΟΠΟΛΙΚΕΣ ΕΝΩΣΕΙΣ π.χ. γλυκόζη</a:t>
          </a:r>
          <a:endParaRPr lang="en-US" sz="1500" kern="1200" dirty="0"/>
        </a:p>
      </dsp:txBody>
      <dsp:txXfrm>
        <a:off x="6649348" y="4215648"/>
        <a:ext cx="2153295" cy="13673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3D8A62-B4D5-48B3-8728-19A74AD91A84}">
      <dsp:nvSpPr>
        <dsp:cNvPr id="0" name=""/>
        <dsp:cNvSpPr/>
      </dsp:nvSpPr>
      <dsp:spPr>
        <a:xfrm>
          <a:off x="855681" y="3012130"/>
          <a:ext cx="2326740" cy="1163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>
              <a:latin typeface="Sagona Book"/>
            </a:rPr>
            <a:t>HΛΕΚΤΡΟΛΥΤΕΣ: </a:t>
          </a:r>
          <a:r>
            <a:rPr lang="en-US" sz="1500" kern="1200"/>
            <a:t>Ουσίες των οποίων τα υδατικά διαλύματα εμφανίζουν ηλεκτρική αγωγιμότητα. (οξέα, βάσεις, άλατα)</a:t>
          </a:r>
        </a:p>
      </dsp:txBody>
      <dsp:txXfrm>
        <a:off x="855681" y="3012130"/>
        <a:ext cx="2326740" cy="1163370"/>
      </dsp:txXfrm>
    </dsp:sp>
    <dsp:sp modelId="{9128F91D-9A89-4BE3-A847-88C455820664}">
      <dsp:nvSpPr>
        <dsp:cNvPr id="0" name=""/>
        <dsp:cNvSpPr/>
      </dsp:nvSpPr>
      <dsp:spPr>
        <a:xfrm rot="17945813">
          <a:off x="2690830" y="2741581"/>
          <a:ext cx="19138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913878" y="16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7945813">
        <a:off x="3599923" y="2709796"/>
        <a:ext cx="95693" cy="95693"/>
      </dsp:txXfrm>
    </dsp:sp>
    <dsp:sp modelId="{B2B84E8B-8D3B-4810-803B-F1B08D63E58B}">
      <dsp:nvSpPr>
        <dsp:cNvPr id="0" name=""/>
        <dsp:cNvSpPr/>
      </dsp:nvSpPr>
      <dsp:spPr>
        <a:xfrm>
          <a:off x="4113118" y="1339785"/>
          <a:ext cx="2326740" cy="1163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>
              <a:latin typeface="Sagona Book"/>
            </a:rPr>
            <a:t>ΙΣΧΥΡΟΙ ΗΛΕΚΤΡΟΛΥΤΕΣ: διίστανται ή ιοντιζονται πλήρως σε ιόντα</a:t>
          </a:r>
          <a:endParaRPr lang="en-US" sz="1500" kern="1200"/>
        </a:p>
      </dsp:txBody>
      <dsp:txXfrm>
        <a:off x="4113118" y="1339785"/>
        <a:ext cx="2326740" cy="1163370"/>
      </dsp:txXfrm>
    </dsp:sp>
    <dsp:sp modelId="{5318E8FE-AF35-4EE2-A449-284C27AAB717}">
      <dsp:nvSpPr>
        <dsp:cNvPr id="0" name=""/>
        <dsp:cNvSpPr/>
      </dsp:nvSpPr>
      <dsp:spPr>
        <a:xfrm rot="18289469">
          <a:off x="6090328" y="1236470"/>
          <a:ext cx="162975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629756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8289469">
        <a:off x="6864462" y="1211788"/>
        <a:ext cx="81487" cy="81487"/>
      </dsp:txXfrm>
    </dsp:sp>
    <dsp:sp modelId="{A95BA7A8-9145-431A-8D67-FA6C6B7FCEEC}">
      <dsp:nvSpPr>
        <dsp:cNvPr id="0" name=""/>
        <dsp:cNvSpPr/>
      </dsp:nvSpPr>
      <dsp:spPr>
        <a:xfrm>
          <a:off x="7370554" y="1909"/>
          <a:ext cx="2326740" cy="1163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ΑΛΑΤΑ π.χ. ΝaCl, KNO3 κ.α.             </a:t>
          </a:r>
        </a:p>
      </dsp:txBody>
      <dsp:txXfrm>
        <a:off x="7370554" y="1909"/>
        <a:ext cx="2326740" cy="1163370"/>
      </dsp:txXfrm>
    </dsp:sp>
    <dsp:sp modelId="{C8BE856C-1AA8-4FCD-8C38-E622E67799EB}">
      <dsp:nvSpPr>
        <dsp:cNvPr id="0" name=""/>
        <dsp:cNvSpPr/>
      </dsp:nvSpPr>
      <dsp:spPr>
        <a:xfrm>
          <a:off x="6439858" y="1905408"/>
          <a:ext cx="93069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930696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81939" y="1898203"/>
        <a:ext cx="46534" cy="46534"/>
      </dsp:txXfrm>
    </dsp:sp>
    <dsp:sp modelId="{177B43BC-F622-489C-A2E3-FF758E5B7A03}">
      <dsp:nvSpPr>
        <dsp:cNvPr id="0" name=""/>
        <dsp:cNvSpPr/>
      </dsp:nvSpPr>
      <dsp:spPr>
        <a:xfrm>
          <a:off x="7370554" y="1339785"/>
          <a:ext cx="2326740" cy="1163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ΒΑΣΕΙΣ: ΥΔΡΟΞΕΙΔΙΑ ΜΕΤΑΛΛΩΝ π.χ. ΝaOH, Mg(OH)2 και NH2-, O-, RO- (R=αλκύλιο)</a:t>
          </a:r>
        </a:p>
      </dsp:txBody>
      <dsp:txXfrm>
        <a:off x="7370554" y="1339785"/>
        <a:ext cx="2326740" cy="1163370"/>
      </dsp:txXfrm>
    </dsp:sp>
    <dsp:sp modelId="{09EB69AD-57EE-4CFB-B0E3-803E68E5BD6B}">
      <dsp:nvSpPr>
        <dsp:cNvPr id="0" name=""/>
        <dsp:cNvSpPr/>
      </dsp:nvSpPr>
      <dsp:spPr>
        <a:xfrm rot="3310531">
          <a:off x="6090328" y="2574346"/>
          <a:ext cx="162975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629756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3310531">
        <a:off x="6864462" y="2549664"/>
        <a:ext cx="81487" cy="81487"/>
      </dsp:txXfrm>
    </dsp:sp>
    <dsp:sp modelId="{C0D3683B-2736-4DB3-8129-7AD8F4BBAED0}">
      <dsp:nvSpPr>
        <dsp:cNvPr id="0" name=""/>
        <dsp:cNvSpPr/>
      </dsp:nvSpPr>
      <dsp:spPr>
        <a:xfrm>
          <a:off x="7370554" y="2677661"/>
          <a:ext cx="2326740" cy="1163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ΟΡΙΣΜΕΝΑ ΟΞΕΑ π.χ. ΗCl, HBr, HI, HClO4, HNO3, H2SO4 (στον πρώτο ιοντισμό)</a:t>
          </a:r>
        </a:p>
      </dsp:txBody>
      <dsp:txXfrm>
        <a:off x="7370554" y="2677661"/>
        <a:ext cx="2326740" cy="1163370"/>
      </dsp:txXfrm>
    </dsp:sp>
    <dsp:sp modelId="{6FB08208-91B2-405A-9442-8D0EBD4D5561}">
      <dsp:nvSpPr>
        <dsp:cNvPr id="0" name=""/>
        <dsp:cNvSpPr/>
      </dsp:nvSpPr>
      <dsp:spPr>
        <a:xfrm rot="3654187">
          <a:off x="2690830" y="4413925"/>
          <a:ext cx="19138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913878" y="16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3654187">
        <a:off x="3599923" y="4382140"/>
        <a:ext cx="95693" cy="95693"/>
      </dsp:txXfrm>
    </dsp:sp>
    <dsp:sp modelId="{D656A6F6-4DDE-42A1-991A-96465B33C6EB}">
      <dsp:nvSpPr>
        <dsp:cNvPr id="0" name=""/>
        <dsp:cNvSpPr/>
      </dsp:nvSpPr>
      <dsp:spPr>
        <a:xfrm>
          <a:off x="4113118" y="4684475"/>
          <a:ext cx="2326740" cy="1163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>
              <a:latin typeface="Sagona Book"/>
            </a:rPr>
            <a:t>ΑΣΘΕΝΕΙΣ ΗΛΕΚΤΡΟΛΥΤΕΣ: ιοντίζονται μερικώς σε ιόντα</a:t>
          </a:r>
          <a:endParaRPr lang="en-US" sz="1500" kern="1200"/>
        </a:p>
      </dsp:txBody>
      <dsp:txXfrm>
        <a:off x="4113118" y="4684475"/>
        <a:ext cx="2326740" cy="1163370"/>
      </dsp:txXfrm>
    </dsp:sp>
    <dsp:sp modelId="{CA8B66D5-3190-49FE-A35C-8CFD2B3BF8A0}">
      <dsp:nvSpPr>
        <dsp:cNvPr id="0" name=""/>
        <dsp:cNvSpPr/>
      </dsp:nvSpPr>
      <dsp:spPr>
        <a:xfrm rot="19457599">
          <a:off x="6332128" y="4915629"/>
          <a:ext cx="11461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46155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57599">
        <a:off x="6876552" y="4903037"/>
        <a:ext cx="57307" cy="57307"/>
      </dsp:txXfrm>
    </dsp:sp>
    <dsp:sp modelId="{7050220E-4C3A-497E-865C-FF69E74285E1}">
      <dsp:nvSpPr>
        <dsp:cNvPr id="0" name=""/>
        <dsp:cNvSpPr/>
      </dsp:nvSpPr>
      <dsp:spPr>
        <a:xfrm>
          <a:off x="7370554" y="4015537"/>
          <a:ext cx="2326740" cy="1163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YΠΟΛΟΙΠΑ ΟΞΕΑ π.χ ΗF, H3PO4, HCN, καρβοξυλικά οξέα οπως CH3COOH κ.α.</a:t>
          </a:r>
        </a:p>
      </dsp:txBody>
      <dsp:txXfrm>
        <a:off x="7370554" y="4015537"/>
        <a:ext cx="2326740" cy="1163370"/>
      </dsp:txXfrm>
    </dsp:sp>
    <dsp:sp modelId="{21EC568E-8C3E-4001-994F-8FE066383501}">
      <dsp:nvSpPr>
        <dsp:cNvPr id="0" name=""/>
        <dsp:cNvSpPr/>
      </dsp:nvSpPr>
      <dsp:spPr>
        <a:xfrm rot="2142401">
          <a:off x="6332128" y="5584567"/>
          <a:ext cx="11461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46155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42401">
        <a:off x="6876552" y="5571975"/>
        <a:ext cx="57307" cy="57307"/>
      </dsp:txXfrm>
    </dsp:sp>
    <dsp:sp modelId="{494AD132-C7EB-4FFF-BEE2-D41454689AD1}">
      <dsp:nvSpPr>
        <dsp:cNvPr id="0" name=""/>
        <dsp:cNvSpPr/>
      </dsp:nvSpPr>
      <dsp:spPr>
        <a:xfrm>
          <a:off x="7370554" y="5353412"/>
          <a:ext cx="2326740" cy="1163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Sagona Book"/>
            </a:rPr>
            <a:t>ΟΜΟΙΟΠΟΛΙΚΕΣ ΒΑΣΕΙΣ π.χ. ΝΗ3, αμίνες RNH2 </a:t>
          </a:r>
        </a:p>
      </dsp:txBody>
      <dsp:txXfrm>
        <a:off x="7370554" y="5353412"/>
        <a:ext cx="2326740" cy="11633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D02F25-1FA5-45DD-A0ED-1B2E5638F8FD}">
      <dsp:nvSpPr>
        <dsp:cNvPr id="0" name=""/>
        <dsp:cNvSpPr/>
      </dsp:nvSpPr>
      <dsp:spPr>
        <a:xfrm>
          <a:off x="1364517" y="1809310"/>
          <a:ext cx="2555474" cy="1704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>
              <a:latin typeface="Sagona Book"/>
            </a:rPr>
            <a:t>OΞΕΑ είναι</a:t>
          </a:r>
          <a:r>
            <a:rPr lang="en-US" sz="1900" kern="1200"/>
            <a:t> οι υδρογονούχες ενώσεις που όταν διαλυθούν στο νερό δίνουν Η+ .</a:t>
          </a:r>
        </a:p>
      </dsp:txBody>
      <dsp:txXfrm>
        <a:off x="1773393" y="1809310"/>
        <a:ext cx="2146598" cy="1704501"/>
      </dsp:txXfrm>
    </dsp:sp>
    <dsp:sp modelId="{698BBC17-BB01-4A48-815F-CC8E14E92EF0}">
      <dsp:nvSpPr>
        <dsp:cNvPr id="0" name=""/>
        <dsp:cNvSpPr/>
      </dsp:nvSpPr>
      <dsp:spPr>
        <a:xfrm>
          <a:off x="1364517" y="3513812"/>
          <a:ext cx="2555474" cy="1704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>
              <a:latin typeface="Sagona Book"/>
            </a:rPr>
            <a:t>ΒΑΣΕΙΣ</a:t>
          </a:r>
          <a:r>
            <a:rPr lang="en-US" sz="1900" kern="1200"/>
            <a:t> είναι οι ενώσεις που όταν διαλυθούν στο νερό δίνουν ΟΗ- .</a:t>
          </a:r>
        </a:p>
      </dsp:txBody>
      <dsp:txXfrm>
        <a:off x="1773393" y="3513812"/>
        <a:ext cx="2146598" cy="1704501"/>
      </dsp:txXfrm>
    </dsp:sp>
    <dsp:sp modelId="{1EEB97B9-2599-4040-9F9A-42E69A034B57}">
      <dsp:nvSpPr>
        <dsp:cNvPr id="0" name=""/>
        <dsp:cNvSpPr/>
      </dsp:nvSpPr>
      <dsp:spPr>
        <a:xfrm>
          <a:off x="1597" y="1127851"/>
          <a:ext cx="1703649" cy="17036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>
              <a:latin typeface="Sagona Book"/>
            </a:rPr>
            <a:t>Θεωρία</a:t>
          </a:r>
          <a:r>
            <a:rPr lang="en-US" sz="2200" kern="1200" dirty="0">
              <a:latin typeface="Sagona Book"/>
            </a:rPr>
            <a:t> </a:t>
          </a:r>
          <a:r>
            <a:rPr lang="en-US" sz="2200" kern="1200" dirty="0" smtClean="0">
              <a:latin typeface="Sagona Book"/>
            </a:rPr>
            <a:t>Arrhenius</a:t>
          </a:r>
          <a:endParaRPr lang="en-US" sz="2200" kern="1200" dirty="0"/>
        </a:p>
      </dsp:txBody>
      <dsp:txXfrm>
        <a:off x="1597" y="1127851"/>
        <a:ext cx="1703649" cy="1703649"/>
      </dsp:txXfrm>
    </dsp:sp>
    <dsp:sp modelId="{3FB476B8-C013-4E2C-8CCC-E69EBF6DC1B8}">
      <dsp:nvSpPr>
        <dsp:cNvPr id="0" name=""/>
        <dsp:cNvSpPr/>
      </dsp:nvSpPr>
      <dsp:spPr>
        <a:xfrm>
          <a:off x="5623641" y="1809310"/>
          <a:ext cx="2555474" cy="1704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>
              <a:latin typeface="Sagona Book"/>
            </a:rPr>
            <a:t>ΟΞΥ</a:t>
          </a:r>
          <a:r>
            <a:rPr lang="en-US" sz="1900" kern="1200"/>
            <a:t> είναι η ουσία που μπορεί να δώσει ένα ή περισσότερα πρωτόνια.</a:t>
          </a:r>
        </a:p>
      </dsp:txBody>
      <dsp:txXfrm>
        <a:off x="6032517" y="1809310"/>
        <a:ext cx="2146598" cy="1704501"/>
      </dsp:txXfrm>
    </dsp:sp>
    <dsp:sp modelId="{1D6261D4-33A8-4C7D-98EA-D0711F744753}">
      <dsp:nvSpPr>
        <dsp:cNvPr id="0" name=""/>
        <dsp:cNvSpPr/>
      </dsp:nvSpPr>
      <dsp:spPr>
        <a:xfrm>
          <a:off x="5623641" y="3513812"/>
          <a:ext cx="2555474" cy="170450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>
              <a:latin typeface="Sagona Book"/>
            </a:rPr>
            <a:t>ΒΑΣΗ</a:t>
          </a:r>
          <a:r>
            <a:rPr lang="en-US" sz="1900" kern="1200"/>
            <a:t> είναι η ουσία που μπορεί να δεχτεί ένα ή περισσότερα πρωτόνια.</a:t>
          </a:r>
        </a:p>
      </dsp:txBody>
      <dsp:txXfrm>
        <a:off x="6032517" y="3513812"/>
        <a:ext cx="2146598" cy="1704501"/>
      </dsp:txXfrm>
    </dsp:sp>
    <dsp:sp modelId="{A7C6897E-4EF3-4AB4-9DAE-41EE6882AC0A}">
      <dsp:nvSpPr>
        <dsp:cNvPr id="0" name=""/>
        <dsp:cNvSpPr/>
      </dsp:nvSpPr>
      <dsp:spPr>
        <a:xfrm>
          <a:off x="4260721" y="1127851"/>
          <a:ext cx="1703649" cy="17036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Θεωρία Brönsted - Lowry</a:t>
          </a:r>
        </a:p>
      </dsp:txBody>
      <dsp:txXfrm>
        <a:off x="4260721" y="1127851"/>
        <a:ext cx="1703649" cy="1703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pPr/>
              <a:t>Thursday, December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155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21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185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pPr/>
              <a:t>Thursday, December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715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1130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932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23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94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44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59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pPr/>
              <a:t>Thursday, December 17,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334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pPr/>
              <a:t>Thursday, December 17,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5220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FD46528-2A0F-4BB4-A721-EAB8907C51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E4F595B-2962-4159-8BB7-11DADC483A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xmlns="" id="{657457C6-5104-4D63-9C05-84DA1B1A42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rot="10800000">
            <a:off x="3171371" y="0"/>
            <a:ext cx="9020628" cy="6858000"/>
          </a:xfrm>
          <a:custGeom>
            <a:avLst/>
            <a:gdLst>
              <a:gd name="connsiteX0" fmla="*/ 486147 w 7781925"/>
              <a:gd name="connsiteY0" fmla="*/ 0 h 6858000"/>
              <a:gd name="connsiteX1" fmla="*/ 6657920 w 7781925"/>
              <a:gd name="connsiteY1" fmla="*/ 0 h 6858000"/>
              <a:gd name="connsiteX2" fmla="*/ 6863617 w 7781925"/>
              <a:gd name="connsiteY2" fmla="*/ 207074 h 6858000"/>
              <a:gd name="connsiteX3" fmla="*/ 7060266 w 7781925"/>
              <a:gd name="connsiteY3" fmla="*/ 457558 h 6858000"/>
              <a:gd name="connsiteX4" fmla="*/ 7781925 w 7781925"/>
              <a:gd name="connsiteY4" fmla="*/ 3182818 h 6858000"/>
              <a:gd name="connsiteX5" fmla="*/ 7621556 w 7781925"/>
              <a:gd name="connsiteY5" fmla="*/ 4465293 h 6858000"/>
              <a:gd name="connsiteX6" fmla="*/ 7140451 w 7781925"/>
              <a:gd name="connsiteY6" fmla="*/ 5747768 h 6858000"/>
              <a:gd name="connsiteX7" fmla="*/ 6226371 w 7781925"/>
              <a:gd name="connsiteY7" fmla="*/ 6831631 h 6858000"/>
              <a:gd name="connsiteX8" fmla="*/ 6191557 w 7781925"/>
              <a:gd name="connsiteY8" fmla="*/ 6858000 h 6858000"/>
              <a:gd name="connsiteX9" fmla="*/ 940388 w 7781925"/>
              <a:gd name="connsiteY9" fmla="*/ 6858000 h 6858000"/>
              <a:gd name="connsiteX10" fmla="*/ 844312 w 7781925"/>
              <a:gd name="connsiteY10" fmla="*/ 6790615 h 6858000"/>
              <a:gd name="connsiteX11" fmla="*/ 2377 w 7781925"/>
              <a:gd name="connsiteY11" fmla="*/ 5930621 h 6858000"/>
              <a:gd name="connsiteX12" fmla="*/ 0 w 7781925"/>
              <a:gd name="connsiteY12" fmla="*/ 5927208 h 6858000"/>
              <a:gd name="connsiteX13" fmla="*/ 0 w 7781925"/>
              <a:gd name="connsiteY13" fmla="*/ 542232 h 6858000"/>
              <a:gd name="connsiteX14" fmla="*/ 17725 w 7781925"/>
              <a:gd name="connsiteY14" fmla="*/ 518509 h 6858000"/>
              <a:gd name="connsiteX15" fmla="*/ 385863 w 7781925"/>
              <a:gd name="connsiteY15" fmla="*/ 976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781925" h="6858000">
                <a:moveTo>
                  <a:pt x="486147" y="0"/>
                </a:moveTo>
                <a:lnTo>
                  <a:pt x="6657920" y="0"/>
                </a:lnTo>
                <a:lnTo>
                  <a:pt x="6863617" y="207074"/>
                </a:lnTo>
                <a:cubicBezTo>
                  <a:pt x="6934561" y="287229"/>
                  <a:pt x="7000128" y="370723"/>
                  <a:pt x="7060266" y="457558"/>
                </a:cubicBezTo>
                <a:cubicBezTo>
                  <a:pt x="7541372" y="1152232"/>
                  <a:pt x="7781925" y="2060652"/>
                  <a:pt x="7781925" y="3182818"/>
                </a:cubicBezTo>
                <a:cubicBezTo>
                  <a:pt x="7781925" y="3583591"/>
                  <a:pt x="7728469" y="3984365"/>
                  <a:pt x="7621556" y="4465293"/>
                </a:cubicBezTo>
                <a:cubicBezTo>
                  <a:pt x="7487916" y="4919503"/>
                  <a:pt x="7354276" y="5346995"/>
                  <a:pt x="7140451" y="5747768"/>
                </a:cubicBezTo>
                <a:cubicBezTo>
                  <a:pt x="6873170" y="6198639"/>
                  <a:pt x="6564126" y="6555577"/>
                  <a:pt x="6226371" y="6831631"/>
                </a:cubicBezTo>
                <a:lnTo>
                  <a:pt x="6191557" y="6858000"/>
                </a:lnTo>
                <a:lnTo>
                  <a:pt x="940388" y="6858000"/>
                </a:lnTo>
                <a:lnTo>
                  <a:pt x="844312" y="6790615"/>
                </a:lnTo>
                <a:cubicBezTo>
                  <a:pt x="530257" y="6551820"/>
                  <a:pt x="249612" y="6262929"/>
                  <a:pt x="2377" y="5930621"/>
                </a:cubicBezTo>
                <a:lnTo>
                  <a:pt x="0" y="5927208"/>
                </a:lnTo>
                <a:lnTo>
                  <a:pt x="0" y="542232"/>
                </a:lnTo>
                <a:lnTo>
                  <a:pt x="17725" y="518509"/>
                </a:lnTo>
                <a:cubicBezTo>
                  <a:pt x="136122" y="368218"/>
                  <a:pt x="259113" y="227948"/>
                  <a:pt x="385863" y="97696"/>
                </a:cubicBez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xmlns="" id="{61516266-4AD2-4299-BC89-A3D3D18F8A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rot="3600000">
            <a:off x="1872185" y="3587286"/>
            <a:ext cx="2316273" cy="2168060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548188" y="720000"/>
            <a:ext cx="6947450" cy="2803071"/>
          </a:xfrm>
        </p:spPr>
        <p:txBody>
          <a:bodyPr>
            <a:normAutofit/>
          </a:bodyPr>
          <a:lstStyle/>
          <a:p>
            <a:r>
              <a:rPr lang="el-GR" dirty="0">
                <a:cs typeface="Calibri Light"/>
              </a:rPr>
              <a:t>ΙΟΝΤΙΚΗ ΙΣΟΡΡΟΠΙΑ     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426CAC6-6468-40A3-8E34-22D764208119}"/>
              </a:ext>
            </a:extLst>
          </p:cNvPr>
          <p:cNvSpPr txBox="1"/>
          <p:nvPr/>
        </p:nvSpPr>
        <p:spPr>
          <a:xfrm>
            <a:off x="669985" y="569343"/>
            <a:ext cx="11268972" cy="621708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Είν</a:t>
            </a:r>
            <a:r>
              <a:rPr lang="en-US" sz="2000" dirty="0"/>
              <a:t>αι </a:t>
            </a:r>
            <a:r>
              <a:rPr lang="en-US" sz="2000" dirty="0" err="1"/>
              <a:t>σωστές</a:t>
            </a:r>
            <a:r>
              <a:rPr lang="en-US" sz="2000" dirty="0"/>
              <a:t> (Σ) ή λα</a:t>
            </a:r>
            <a:r>
              <a:rPr lang="en-US" sz="2000" dirty="0" err="1"/>
              <a:t>νθ</a:t>
            </a:r>
            <a:r>
              <a:rPr lang="en-US" sz="2000" dirty="0"/>
              <a:t>α</a:t>
            </a:r>
            <a:r>
              <a:rPr lang="en-US" sz="2000" dirty="0" err="1"/>
              <a:t>σμένες</a:t>
            </a:r>
            <a:r>
              <a:rPr lang="en-US" sz="2000" dirty="0"/>
              <a:t> (Λ) </a:t>
            </a:r>
            <a:r>
              <a:rPr lang="en-US" sz="2000" dirty="0" err="1"/>
              <a:t>οι</a:t>
            </a:r>
            <a:r>
              <a:rPr lang="en-US" sz="2000" dirty="0"/>
              <a:t> π</a:t>
            </a:r>
            <a:r>
              <a:rPr lang="en-US" sz="2000" dirty="0" err="1"/>
              <a:t>ροτάσεις</a:t>
            </a:r>
            <a:r>
              <a:rPr lang="en-US" sz="2000" dirty="0"/>
              <a:t> π</a:t>
            </a:r>
            <a:r>
              <a:rPr lang="en-US" sz="2000" dirty="0" err="1"/>
              <a:t>ου</a:t>
            </a:r>
            <a:r>
              <a:rPr lang="en-US" sz="2000" dirty="0"/>
              <a:t> α</a:t>
            </a:r>
            <a:r>
              <a:rPr lang="en-US" sz="2000" dirty="0" err="1"/>
              <a:t>κολουθούν</a:t>
            </a:r>
            <a:r>
              <a:rPr lang="en-US" sz="2000" dirty="0"/>
              <a:t>;</a:t>
            </a:r>
          </a:p>
          <a:p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Τα </a:t>
            </a:r>
            <a:r>
              <a:rPr lang="en-US" sz="2000" dirty="0" err="1"/>
              <a:t>ιοντικά</a:t>
            </a:r>
            <a:r>
              <a:rPr lang="en-US" sz="2000" dirty="0"/>
              <a:t> </a:t>
            </a:r>
            <a:r>
              <a:rPr lang="en-US" sz="2000" dirty="0" err="1"/>
              <a:t>δι</a:t>
            </a:r>
            <a:r>
              <a:rPr lang="en-US" sz="2000" dirty="0"/>
              <a:t>α</a:t>
            </a:r>
            <a:r>
              <a:rPr lang="en-US" sz="2000" dirty="0" err="1"/>
              <a:t>λύμ</a:t>
            </a:r>
            <a:r>
              <a:rPr lang="en-US" sz="2000" dirty="0"/>
              <a:t>ατα π</a:t>
            </a:r>
            <a:r>
              <a:rPr lang="en-US" sz="2000" dirty="0" err="1"/>
              <a:t>εριέχουν</a:t>
            </a:r>
            <a:r>
              <a:rPr lang="en-US" sz="2000" dirty="0"/>
              <a:t> </a:t>
            </a:r>
            <a:r>
              <a:rPr lang="en-US" sz="2000" dirty="0" err="1"/>
              <a:t>μόνο</a:t>
            </a:r>
            <a:r>
              <a:rPr lang="en-US" sz="2000" dirty="0"/>
              <a:t> </a:t>
            </a:r>
            <a:r>
              <a:rPr lang="en-US" sz="2000" dirty="0" err="1"/>
              <a:t>ιόντ</a:t>
            </a:r>
            <a:r>
              <a:rPr lang="en-US" sz="2000" dirty="0"/>
              <a:t>α </a:t>
            </a:r>
            <a:r>
              <a:rPr lang="en-US" sz="2000" dirty="0" err="1"/>
              <a:t>ηλεκτρολύτη</a:t>
            </a:r>
            <a:r>
              <a:rPr lang="en-US" sz="2000" dirty="0"/>
              <a:t>. 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Διάλυμα</a:t>
            </a:r>
            <a:r>
              <a:rPr lang="en-US" sz="2000" dirty="0"/>
              <a:t> </a:t>
            </a:r>
            <a:r>
              <a:rPr lang="en-US" sz="2000" dirty="0" err="1"/>
              <a:t>ισχυρού</a:t>
            </a:r>
            <a:r>
              <a:rPr lang="en-US" sz="2000" dirty="0"/>
              <a:t> </a:t>
            </a:r>
            <a:r>
              <a:rPr lang="en-US" sz="2000" dirty="0" err="1"/>
              <a:t>ηλεκτρολύτη</a:t>
            </a:r>
            <a:r>
              <a:rPr lang="en-US" sz="2000" dirty="0"/>
              <a:t> </a:t>
            </a:r>
            <a:r>
              <a:rPr lang="en-US" sz="2000" dirty="0" err="1"/>
              <a:t>φέρει</a:t>
            </a:r>
            <a:r>
              <a:rPr lang="en-US" sz="2000" dirty="0"/>
              <a:t> </a:t>
            </a:r>
            <a:r>
              <a:rPr lang="en-US" sz="2000" dirty="0" err="1"/>
              <a:t>περισσότερα</a:t>
            </a:r>
            <a:r>
              <a:rPr lang="en-US" sz="2000" dirty="0"/>
              <a:t> </a:t>
            </a:r>
            <a:r>
              <a:rPr lang="en-US" sz="2000" dirty="0" err="1"/>
              <a:t>ιόντα</a:t>
            </a:r>
            <a:r>
              <a:rPr lang="en-US" sz="2000" dirty="0"/>
              <a:t> από </a:t>
            </a:r>
            <a:r>
              <a:rPr lang="en-US" sz="2000" dirty="0" err="1"/>
              <a:t>διάλυμα</a:t>
            </a:r>
            <a:r>
              <a:rPr lang="en-US" sz="2000" dirty="0"/>
              <a:t> </a:t>
            </a:r>
            <a:r>
              <a:rPr lang="en-US" sz="2000" dirty="0" err="1"/>
              <a:t>ασθενούς</a:t>
            </a:r>
            <a:r>
              <a:rPr lang="en-US" sz="2000" dirty="0"/>
              <a:t> </a:t>
            </a:r>
            <a:r>
              <a:rPr lang="en-US" sz="2000" dirty="0" err="1" smtClean="0"/>
              <a:t>ηλεκτρολύτη</a:t>
            </a:r>
            <a:r>
              <a:rPr lang="en-US" sz="2000" dirty="0" smtClean="0"/>
              <a:t>, </a:t>
            </a:r>
            <a:r>
              <a:rPr lang="el-GR" sz="2000" smtClean="0"/>
              <a:t>ίδιας συγκέντρωσης</a:t>
            </a:r>
            <a:r>
              <a:rPr lang="en-US" sz="2000" smtClean="0"/>
              <a:t>. </a:t>
            </a:r>
            <a:r>
              <a:rPr lang="en-US" sz="2000" dirty="0"/>
              <a:t>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ea typeface="+mn-lt"/>
                <a:cs typeface="+mn-lt"/>
              </a:rPr>
              <a:t>Σύμφων</a:t>
            </a:r>
            <a:r>
              <a:rPr lang="en-US" sz="2000" dirty="0">
                <a:ea typeface="+mn-lt"/>
                <a:cs typeface="+mn-lt"/>
              </a:rPr>
              <a:t>α </a:t>
            </a:r>
            <a:r>
              <a:rPr lang="en-US" sz="2000" dirty="0" err="1">
                <a:ea typeface="+mn-lt"/>
                <a:cs typeface="+mn-lt"/>
              </a:rPr>
              <a:t>με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τη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θεωρί</a:t>
            </a:r>
            <a:r>
              <a:rPr lang="en-US" sz="2000" dirty="0">
                <a:ea typeface="+mn-lt"/>
                <a:cs typeface="+mn-lt"/>
              </a:rPr>
              <a:t>α </a:t>
            </a:r>
            <a:r>
              <a:rPr lang="en-US" sz="2000" dirty="0" err="1">
                <a:ea typeface="+mn-lt"/>
                <a:cs typeface="+mn-lt"/>
              </a:rPr>
              <a:t>Βrönsted</a:t>
            </a:r>
            <a:r>
              <a:rPr lang="en-US" sz="2000" dirty="0">
                <a:ea typeface="+mn-lt"/>
                <a:cs typeface="+mn-lt"/>
              </a:rPr>
              <a:t>-Lowry, β</a:t>
            </a:r>
            <a:r>
              <a:rPr lang="en-US" sz="2000" dirty="0" err="1">
                <a:ea typeface="+mn-lt"/>
                <a:cs typeface="+mn-lt"/>
              </a:rPr>
              <a:t>άση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είν</a:t>
            </a:r>
            <a:r>
              <a:rPr lang="en-US" sz="2000" dirty="0">
                <a:ea typeface="+mn-lt"/>
                <a:cs typeface="+mn-lt"/>
              </a:rPr>
              <a:t>αι </a:t>
            </a:r>
            <a:r>
              <a:rPr lang="en-US" sz="2000" dirty="0" err="1">
                <a:ea typeface="+mn-lt"/>
                <a:cs typeface="+mn-lt"/>
              </a:rPr>
              <a:t>κάθε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ουσί</a:t>
            </a:r>
            <a:r>
              <a:rPr lang="en-US" sz="2000" dirty="0">
                <a:ea typeface="+mn-lt"/>
                <a:cs typeface="+mn-lt"/>
              </a:rPr>
              <a:t>α π</a:t>
            </a:r>
            <a:r>
              <a:rPr lang="en-US" sz="2000" dirty="0" err="1">
                <a:ea typeface="+mn-lt"/>
                <a:cs typeface="+mn-lt"/>
              </a:rPr>
              <a:t>ου</a:t>
            </a:r>
            <a:r>
              <a:rPr lang="en-US" sz="2000" dirty="0">
                <a:ea typeface="+mn-lt"/>
                <a:cs typeface="+mn-lt"/>
              </a:rPr>
              <a:t> μπ</a:t>
            </a:r>
            <a:r>
              <a:rPr lang="en-US" sz="2000" dirty="0" err="1">
                <a:ea typeface="+mn-lt"/>
                <a:cs typeface="+mn-lt"/>
              </a:rPr>
              <a:t>ορεί</a:t>
            </a:r>
            <a:r>
              <a:rPr lang="en-US" sz="2000" dirty="0">
                <a:ea typeface="+mn-lt"/>
                <a:cs typeface="+mn-lt"/>
              </a:rPr>
              <a:t> να π</a:t>
            </a:r>
            <a:r>
              <a:rPr lang="en-US" sz="2000" dirty="0" err="1">
                <a:ea typeface="+mn-lt"/>
                <a:cs typeface="+mn-lt"/>
              </a:rPr>
              <a:t>ροσλά</a:t>
            </a:r>
            <a:r>
              <a:rPr lang="en-US" sz="2000" dirty="0">
                <a:ea typeface="+mn-lt"/>
                <a:cs typeface="+mn-lt"/>
              </a:rPr>
              <a:t>β</a:t>
            </a:r>
            <a:r>
              <a:rPr lang="en-US" sz="2000" dirty="0" err="1">
                <a:ea typeface="+mn-lt"/>
                <a:cs typeface="+mn-lt"/>
              </a:rPr>
              <a:t>ει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ζεύγος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ηλεκτρονίων</a:t>
            </a:r>
            <a:r>
              <a:rPr lang="en-US" sz="2000" dirty="0">
                <a:ea typeface="+mn-lt"/>
                <a:cs typeface="+mn-lt"/>
              </a:rPr>
              <a:t>. (ΙΟΥΛΙΟΣ 2008)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>
                <a:ea typeface="+mn-lt"/>
                <a:cs typeface="+mn-lt"/>
              </a:rPr>
              <a:t>Επ</a:t>
            </a:r>
            <a:r>
              <a:rPr lang="en-US" sz="2000" dirty="0" err="1">
                <a:ea typeface="+mn-lt"/>
                <a:cs typeface="+mn-lt"/>
              </a:rPr>
              <a:t>ειδή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το</a:t>
            </a:r>
            <a:r>
              <a:rPr lang="en-US" sz="2000" dirty="0">
                <a:ea typeface="+mn-lt"/>
                <a:cs typeface="+mn-lt"/>
              </a:rPr>
              <a:t> ΗΝΟ</a:t>
            </a:r>
            <a:r>
              <a:rPr lang="en-US" sz="2000" baseline="-25000" dirty="0">
                <a:ea typeface="+mn-lt"/>
                <a:cs typeface="+mn-lt"/>
              </a:rPr>
              <a:t>2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είν</a:t>
            </a:r>
            <a:r>
              <a:rPr lang="en-US" sz="2000" dirty="0">
                <a:ea typeface="+mn-lt"/>
                <a:cs typeface="+mn-lt"/>
              </a:rPr>
              <a:t>αι </a:t>
            </a:r>
            <a:r>
              <a:rPr lang="en-US" sz="2000" dirty="0" err="1">
                <a:ea typeface="+mn-lt"/>
                <a:cs typeface="+mn-lt"/>
              </a:rPr>
              <a:t>ισχυρότερο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οξύ</a:t>
            </a:r>
            <a:r>
              <a:rPr lang="en-US" sz="2000" dirty="0">
                <a:ea typeface="+mn-lt"/>
                <a:cs typeface="+mn-lt"/>
              </a:rPr>
              <a:t> από </a:t>
            </a:r>
            <a:r>
              <a:rPr lang="en-US" sz="2000" dirty="0" err="1">
                <a:ea typeface="+mn-lt"/>
                <a:cs typeface="+mn-lt"/>
              </a:rPr>
              <a:t>το</a:t>
            </a:r>
            <a:r>
              <a:rPr lang="en-US" sz="2000" dirty="0">
                <a:ea typeface="+mn-lt"/>
                <a:cs typeface="+mn-lt"/>
              </a:rPr>
              <a:t> HCN, </a:t>
            </a:r>
            <a:r>
              <a:rPr lang="en-US" sz="2000" dirty="0" err="1">
                <a:ea typeface="+mn-lt"/>
                <a:cs typeface="+mn-lt"/>
              </a:rPr>
              <a:t>το</a:t>
            </a:r>
            <a:r>
              <a:rPr lang="en-US" sz="2000" dirty="0">
                <a:ea typeface="+mn-lt"/>
                <a:cs typeface="+mn-lt"/>
              </a:rPr>
              <a:t> CN</a:t>
            </a:r>
            <a:r>
              <a:rPr lang="en-US" sz="2000" baseline="30000" dirty="0">
                <a:ea typeface="+mn-lt"/>
                <a:cs typeface="+mn-lt"/>
              </a:rPr>
              <a:t>–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είν</a:t>
            </a:r>
            <a:r>
              <a:rPr lang="en-US" sz="2000" dirty="0">
                <a:ea typeface="+mn-lt"/>
                <a:cs typeface="+mn-lt"/>
              </a:rPr>
              <a:t>αι </a:t>
            </a:r>
            <a:r>
              <a:rPr lang="en-US" sz="2000" dirty="0" err="1">
                <a:ea typeface="+mn-lt"/>
                <a:cs typeface="+mn-lt"/>
              </a:rPr>
              <a:t>ισχυρότερη</a:t>
            </a:r>
            <a:r>
              <a:rPr lang="en-US" sz="2000" dirty="0">
                <a:ea typeface="+mn-lt"/>
                <a:cs typeface="+mn-lt"/>
              </a:rPr>
              <a:t> β</a:t>
            </a:r>
            <a:r>
              <a:rPr lang="en-US" sz="2000" dirty="0" err="1">
                <a:ea typeface="+mn-lt"/>
                <a:cs typeface="+mn-lt"/>
              </a:rPr>
              <a:t>άση</a:t>
            </a:r>
            <a:r>
              <a:rPr lang="en-US" sz="2000" dirty="0">
                <a:ea typeface="+mn-lt"/>
                <a:cs typeface="+mn-lt"/>
              </a:rPr>
              <a:t> από </a:t>
            </a:r>
            <a:r>
              <a:rPr lang="en-US" sz="2000" dirty="0" err="1">
                <a:ea typeface="+mn-lt"/>
                <a:cs typeface="+mn-lt"/>
              </a:rPr>
              <a:t>το</a:t>
            </a:r>
            <a:r>
              <a:rPr lang="en-US" sz="2000" dirty="0">
                <a:ea typeface="+mn-lt"/>
                <a:cs typeface="+mn-lt"/>
              </a:rPr>
              <a:t> NO</a:t>
            </a:r>
            <a:r>
              <a:rPr lang="en-US" sz="2000" baseline="-25000" dirty="0">
                <a:ea typeface="+mn-lt"/>
                <a:cs typeface="+mn-lt"/>
              </a:rPr>
              <a:t>2</a:t>
            </a:r>
            <a:r>
              <a:rPr lang="en-US" sz="2000" baseline="30000" dirty="0">
                <a:ea typeface="+mn-lt"/>
                <a:cs typeface="+mn-lt"/>
              </a:rPr>
              <a:t>–</a:t>
            </a:r>
            <a:r>
              <a:rPr lang="en-US" sz="2000" dirty="0">
                <a:ea typeface="+mn-lt"/>
                <a:cs typeface="+mn-lt"/>
              </a:rPr>
              <a:t>.(ΙΟΥΛΙΟΣ 2006)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>
                <a:ea typeface="+mn-lt"/>
                <a:cs typeface="+mn-lt"/>
              </a:rPr>
              <a:t>Το</a:t>
            </a:r>
            <a:r>
              <a:rPr lang="en-US" sz="2000" dirty="0">
                <a:ea typeface="+mn-lt"/>
                <a:cs typeface="+mn-lt"/>
              </a:rPr>
              <a:t> HCO</a:t>
            </a:r>
            <a:r>
              <a:rPr lang="en-US" sz="2000" baseline="-25000" dirty="0">
                <a:ea typeface="+mn-lt"/>
                <a:cs typeface="+mn-lt"/>
              </a:rPr>
              <a:t>3</a:t>
            </a:r>
            <a:r>
              <a:rPr lang="en-US" sz="2000" baseline="30000" dirty="0">
                <a:ea typeface="+mn-lt"/>
                <a:cs typeface="+mn-lt"/>
              </a:rPr>
              <a:t>–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συμπεριφέρεται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ως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αμφολύτης</a:t>
            </a:r>
            <a:r>
              <a:rPr lang="en-US" sz="2000" dirty="0">
                <a:ea typeface="+mn-lt"/>
                <a:cs typeface="+mn-lt"/>
              </a:rPr>
              <a:t>. (ΙΟΥΛΙΟΣ 2006)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>
                <a:ea typeface="+mn-lt"/>
                <a:cs typeface="+mn-lt"/>
              </a:rPr>
              <a:t>Ο </a:t>
            </a:r>
            <a:r>
              <a:rPr lang="en-US" sz="2000" dirty="0" err="1">
                <a:ea typeface="+mn-lt"/>
                <a:cs typeface="+mn-lt"/>
              </a:rPr>
              <a:t>όξινος</a:t>
            </a:r>
            <a:r>
              <a:rPr lang="en-US" sz="2000" dirty="0">
                <a:ea typeface="+mn-lt"/>
                <a:cs typeface="+mn-lt"/>
              </a:rPr>
              <a:t> ή ο </a:t>
            </a:r>
            <a:r>
              <a:rPr lang="en-US" sz="2000" dirty="0" err="1">
                <a:ea typeface="+mn-lt"/>
                <a:cs typeface="+mn-lt"/>
              </a:rPr>
              <a:t>βασικός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χαρακτήρας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μιας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χημικής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ουσίας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κατά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Brönsted</a:t>
            </a:r>
            <a:r>
              <a:rPr lang="en-US" sz="2000" dirty="0">
                <a:ea typeface="+mn-lt"/>
                <a:cs typeface="+mn-lt"/>
              </a:rPr>
              <a:t> – Lowry </a:t>
            </a:r>
            <a:r>
              <a:rPr lang="en-US" sz="2000" dirty="0" err="1">
                <a:ea typeface="+mn-lt"/>
                <a:cs typeface="+mn-lt"/>
              </a:rPr>
              <a:t>εξαρτάται</a:t>
            </a:r>
            <a:r>
              <a:rPr lang="en-US" sz="2000" dirty="0">
                <a:ea typeface="+mn-lt"/>
                <a:cs typeface="+mn-lt"/>
              </a:rPr>
              <a:t> από </a:t>
            </a:r>
            <a:r>
              <a:rPr lang="en-US" sz="2000" dirty="0" err="1">
                <a:ea typeface="+mn-lt"/>
                <a:cs typeface="+mn-lt"/>
              </a:rPr>
              <a:t>την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αντίδραση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στην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οποία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αυτή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συμμετέχει</a:t>
            </a:r>
            <a:r>
              <a:rPr lang="en-US" sz="2000" dirty="0">
                <a:ea typeface="+mn-lt"/>
                <a:cs typeface="+mn-lt"/>
              </a:rPr>
              <a:t>. (ΙΟΥΛΙΟΣ 2008)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>
                <a:ea typeface="+mn-lt"/>
                <a:cs typeface="+mn-lt"/>
              </a:rPr>
              <a:t>Ιοντισμός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μιας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ομοιοπολικής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ένωσης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είναι</a:t>
            </a:r>
            <a:r>
              <a:rPr lang="en-US" sz="2000" dirty="0">
                <a:ea typeface="+mn-lt"/>
                <a:cs typeface="+mn-lt"/>
              </a:rPr>
              <a:t> η </a:t>
            </a:r>
            <a:r>
              <a:rPr lang="en-US" sz="2000" dirty="0" err="1">
                <a:ea typeface="+mn-lt"/>
                <a:cs typeface="+mn-lt"/>
              </a:rPr>
              <a:t>αντίδραση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των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μορίων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αυτής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με</a:t>
            </a:r>
            <a:r>
              <a:rPr lang="en-US" sz="2000" dirty="0">
                <a:ea typeface="+mn-lt"/>
                <a:cs typeface="+mn-lt"/>
              </a:rPr>
              <a:t> τα </a:t>
            </a:r>
            <a:r>
              <a:rPr lang="en-US" sz="2000" dirty="0" err="1">
                <a:ea typeface="+mn-lt"/>
                <a:cs typeface="+mn-lt"/>
              </a:rPr>
              <a:t>μόρια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του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διαλύτη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προς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σχηματισμό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ιόντων</a:t>
            </a:r>
            <a:r>
              <a:rPr lang="en-US" sz="2000" dirty="0">
                <a:ea typeface="+mn-lt"/>
                <a:cs typeface="+mn-lt"/>
              </a:rPr>
              <a:t>. (ΙΟΥΝΙΟΣ 2006)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>
                <a:ea typeface="+mn-lt"/>
                <a:cs typeface="+mn-lt"/>
              </a:rPr>
              <a:t>Οι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ισορροπίες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των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πρωτολυτικών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αντιδράσεων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κατά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Brönsted</a:t>
            </a:r>
            <a:r>
              <a:rPr lang="en-US" sz="2000" dirty="0">
                <a:ea typeface="+mn-lt"/>
                <a:cs typeface="+mn-lt"/>
              </a:rPr>
              <a:t> – Lowry </a:t>
            </a:r>
            <a:r>
              <a:rPr lang="en-US" sz="2000" dirty="0" err="1">
                <a:ea typeface="+mn-lt"/>
                <a:cs typeface="+mn-lt"/>
              </a:rPr>
              <a:t>είναι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μετατοπισμένες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προς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τους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ασθενέστερους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ηλεκτρολύτες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>
                <a:ea typeface="+mn-lt"/>
                <a:cs typeface="+mn-lt"/>
              </a:rPr>
              <a:t>Η </a:t>
            </a:r>
            <a:r>
              <a:rPr lang="en-US" sz="2000" dirty="0" err="1">
                <a:ea typeface="+mn-lt"/>
                <a:cs typeface="+mn-lt"/>
              </a:rPr>
              <a:t>συζυγής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βάση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οποιουδήποτε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οξέος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είναι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ένα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ιόν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>
                <a:ea typeface="+mn-lt"/>
                <a:cs typeface="+mn-lt"/>
              </a:rPr>
              <a:t>Στην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αντίδραση</a:t>
            </a:r>
            <a:r>
              <a:rPr lang="en-US" sz="2000" dirty="0">
                <a:ea typeface="+mn-lt"/>
                <a:cs typeface="+mn-lt"/>
              </a:rPr>
              <a:t> H</a:t>
            </a:r>
            <a:r>
              <a:rPr lang="en-US" sz="2000" baseline="-25000" dirty="0">
                <a:ea typeface="+mn-lt"/>
                <a:cs typeface="+mn-lt"/>
              </a:rPr>
              <a:t>2</a:t>
            </a:r>
            <a:r>
              <a:rPr lang="en-US" sz="2000" dirty="0">
                <a:ea typeface="+mn-lt"/>
                <a:cs typeface="+mn-lt"/>
              </a:rPr>
              <a:t>O + ΝΗ</a:t>
            </a:r>
            <a:r>
              <a:rPr lang="en-US" sz="2000" baseline="-25000" dirty="0">
                <a:ea typeface="+mn-lt"/>
                <a:cs typeface="+mn-lt"/>
              </a:rPr>
              <a:t>2</a:t>
            </a:r>
            <a:r>
              <a:rPr lang="en-US" sz="2000" baseline="30000" dirty="0">
                <a:ea typeface="+mn-lt"/>
                <a:cs typeface="+mn-lt"/>
              </a:rPr>
              <a:t>-</a:t>
            </a:r>
            <a:r>
              <a:rPr lang="en-US" sz="2000" dirty="0">
                <a:ea typeface="+mn-lt"/>
                <a:cs typeface="+mn-lt"/>
              </a:rPr>
              <a:t> ⬄ ΝΗ</a:t>
            </a:r>
            <a:r>
              <a:rPr lang="en-US" sz="2000" baseline="-25000" dirty="0">
                <a:ea typeface="+mn-lt"/>
                <a:cs typeface="+mn-lt"/>
              </a:rPr>
              <a:t>3</a:t>
            </a:r>
            <a:r>
              <a:rPr lang="en-US" sz="2000" dirty="0">
                <a:ea typeface="+mn-lt"/>
                <a:cs typeface="+mn-lt"/>
              </a:rPr>
              <a:t> + ΟΗ</a:t>
            </a:r>
            <a:r>
              <a:rPr lang="en-US" sz="2000" baseline="30000" dirty="0">
                <a:ea typeface="+mn-lt"/>
                <a:cs typeface="+mn-lt"/>
              </a:rPr>
              <a:t>-</a:t>
            </a:r>
            <a:r>
              <a:rPr lang="en-US" sz="2000" dirty="0">
                <a:ea typeface="+mn-lt"/>
                <a:cs typeface="+mn-lt"/>
              </a:rPr>
              <a:t> , </a:t>
            </a:r>
            <a:r>
              <a:rPr lang="en-US" sz="2000" dirty="0" err="1">
                <a:ea typeface="+mn-lt"/>
                <a:cs typeface="+mn-lt"/>
              </a:rPr>
              <a:t>το</a:t>
            </a:r>
            <a:r>
              <a:rPr lang="en-US" sz="2000" dirty="0">
                <a:ea typeface="+mn-lt"/>
                <a:cs typeface="+mn-lt"/>
              </a:rPr>
              <a:t> H</a:t>
            </a:r>
            <a:r>
              <a:rPr lang="en-US" sz="2000" baseline="-25000" dirty="0">
                <a:ea typeface="+mn-lt"/>
                <a:cs typeface="+mn-lt"/>
              </a:rPr>
              <a:t>2</a:t>
            </a:r>
            <a:r>
              <a:rPr lang="en-US" sz="2000" dirty="0">
                <a:ea typeface="+mn-lt"/>
                <a:cs typeface="+mn-lt"/>
              </a:rPr>
              <a:t>O </a:t>
            </a:r>
            <a:r>
              <a:rPr lang="en-US" sz="2000" dirty="0" err="1">
                <a:ea typeface="+mn-lt"/>
                <a:cs typeface="+mn-lt"/>
              </a:rPr>
              <a:t>συμπεριφέρεται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ως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οξύ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>
                <a:ea typeface="+mn-lt"/>
                <a:cs typeface="+mn-lt"/>
              </a:rPr>
              <a:t>Μεταξύ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των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υδραλογόνων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το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ισχυρότερο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οξύ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είναι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το</a:t>
            </a:r>
            <a:r>
              <a:rPr lang="en-US" sz="2000" dirty="0">
                <a:ea typeface="+mn-lt"/>
                <a:cs typeface="+mn-lt"/>
              </a:rPr>
              <a:t> ΗF.</a:t>
            </a:r>
            <a:endParaRPr lang="en-US" sz="2000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627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4">
            <a:extLst>
              <a:ext uri="{FF2B5EF4-FFF2-40B4-BE49-F238E27FC236}">
                <a16:creationId xmlns:a16="http://schemas.microsoft.com/office/drawing/2014/main" xmlns="" id="{356F417E-C07F-40B4-9162-1FD36D346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1301114"/>
              </p:ext>
            </p:extLst>
          </p:nvPr>
        </p:nvGraphicFramePr>
        <p:xfrm>
          <a:off x="1365848" y="1394603"/>
          <a:ext cx="8168640" cy="3332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320">
                  <a:extLst>
                    <a:ext uri="{9D8B030D-6E8A-4147-A177-3AD203B41FA5}">
                      <a16:colId xmlns:a16="http://schemas.microsoft.com/office/drawing/2014/main" xmlns="" val="2382578154"/>
                    </a:ext>
                  </a:extLst>
                </a:gridCol>
                <a:gridCol w="4084320">
                  <a:extLst>
                    <a:ext uri="{9D8B030D-6E8A-4147-A177-3AD203B41FA5}">
                      <a16:colId xmlns:a16="http://schemas.microsoft.com/office/drawing/2014/main" xmlns="" val="2244615820"/>
                    </a:ext>
                  </a:extLst>
                </a:gridCol>
              </a:tblGrid>
              <a:tr h="359433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OΞΥ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ΣΥΖΥΓΗΣ ΒΑΣΗ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0029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ΗΒrO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7147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HCOOH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2317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H</a:t>
                      </a:r>
                      <a:r>
                        <a:rPr lang="el-GR" baseline="-25000" dirty="0"/>
                        <a:t>2</a:t>
                      </a:r>
                      <a:r>
                        <a:rPr lang="el-GR" dirty="0"/>
                        <a:t>PO</a:t>
                      </a:r>
                      <a:r>
                        <a:rPr lang="el-GR" baseline="-25000" dirty="0"/>
                        <a:t>4</a:t>
                      </a:r>
                      <a:r>
                        <a:rPr lang="el-GR" dirty="0"/>
                        <a:t> </a:t>
                      </a:r>
                      <a:r>
                        <a:rPr lang="el-GR" baseline="30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1559443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l-GR" dirty="0"/>
                        <a:t>C5H5NH</a:t>
                      </a:r>
                      <a:r>
                        <a:rPr lang="el-GR" baseline="300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9637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(CH</a:t>
                      </a:r>
                      <a:r>
                        <a:rPr lang="el-GR" baseline="-25000" dirty="0"/>
                        <a:t>3</a:t>
                      </a:r>
                      <a:r>
                        <a:rPr lang="el-GR" dirty="0"/>
                        <a:t>)</a:t>
                      </a:r>
                      <a:r>
                        <a:rPr lang="el-GR" baseline="-25000" dirty="0"/>
                        <a:t>2</a:t>
                      </a:r>
                      <a:r>
                        <a:rPr lang="el-GR" dirty="0"/>
                        <a:t>NH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021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HS</a:t>
                      </a:r>
                      <a:r>
                        <a:rPr lang="el-GR" baseline="30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1774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C</a:t>
                      </a:r>
                      <a:r>
                        <a:rPr lang="el-GR" baseline="-25000" dirty="0"/>
                        <a:t>6</a:t>
                      </a:r>
                      <a:r>
                        <a:rPr lang="el-GR" dirty="0"/>
                        <a:t>H</a:t>
                      </a:r>
                      <a:r>
                        <a:rPr lang="el-GR" baseline="-25000" dirty="0"/>
                        <a:t>5</a:t>
                      </a:r>
                      <a:r>
                        <a:rPr lang="el-GR" dirty="0"/>
                        <a:t>O</a:t>
                      </a:r>
                      <a:r>
                        <a:rPr lang="el-GR" baseline="30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373047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l-GR" baseline="0" dirty="0"/>
                        <a:t>NH</a:t>
                      </a:r>
                      <a:r>
                        <a:rPr lang="el-GR" baseline="-25000" dirty="0"/>
                        <a:t>2</a:t>
                      </a:r>
                      <a:r>
                        <a:rPr lang="el-GR" baseline="300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294653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991A4BD-2135-4320-A888-C0ED132F5447}"/>
              </a:ext>
            </a:extLst>
          </p:cNvPr>
          <p:cNvSpPr txBox="1"/>
          <p:nvPr/>
        </p:nvSpPr>
        <p:spPr>
          <a:xfrm>
            <a:off x="1259457" y="698740"/>
            <a:ext cx="83359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/>
              <a:t>Συμπληρώστε τον παρακάτω πίνακα με τα συζυγή ζεύγη.</a:t>
            </a:r>
          </a:p>
        </p:txBody>
      </p:sp>
    </p:spTree>
    <p:extLst>
      <p:ext uri="{BB962C8B-B14F-4D97-AF65-F5344CB8AC3E}">
        <p14:creationId xmlns:p14="http://schemas.microsoft.com/office/powerpoint/2010/main" xmlns="" val="3952917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46F957-88C2-437B-89EA-0BC27A9E5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02257"/>
            <a:ext cx="10742699" cy="499668"/>
          </a:xfrm>
        </p:spPr>
        <p:txBody>
          <a:bodyPr/>
          <a:lstStyle/>
          <a:p>
            <a:pPr algn="ctr"/>
            <a:r>
              <a:rPr lang="en-US" dirty="0"/>
              <a:t>YΔΑΤΙΚΑ  ΔΙΑΛΥΜΑΤΑ</a:t>
            </a:r>
          </a:p>
        </p:txBody>
      </p:sp>
      <p:graphicFrame>
        <p:nvGraphicFramePr>
          <p:cNvPr id="5" name="Diagram 5">
            <a:extLst>
              <a:ext uri="{FF2B5EF4-FFF2-40B4-BE49-F238E27FC236}">
                <a16:creationId xmlns:a16="http://schemas.microsoft.com/office/drawing/2014/main" xmlns="" id="{B189E0E2-0EF1-4530-8F65-2B3A9743A9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82325181"/>
              </p:ext>
            </p:extLst>
          </p:nvPr>
        </p:nvGraphicFramePr>
        <p:xfrm>
          <a:off x="790757" y="910089"/>
          <a:ext cx="9949126" cy="558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8046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DDB284E-4D0B-429F-B237-79A34537B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4287" y="480245"/>
            <a:ext cx="10728326" cy="1228964"/>
          </a:xfrm>
          <a:solidFill>
            <a:schemeClr val="accent1"/>
          </a:solidFill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ΗΛΕΚΤΡΟΛΥΤΙΚΗ ΔΙΑΣΤΑΣΗ 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στις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ιοντικές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ενώσεις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είν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αι η απ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ομάκρυνση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των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ιόντων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του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κρυστ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λλικού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π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λέγμ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τος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.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9E495E5F-1926-47B7-8CCC-7C05D751CEBB}"/>
              </a:ext>
            </a:extLst>
          </p:cNvPr>
          <p:cNvSpPr txBox="1">
            <a:spLocks/>
          </p:cNvSpPr>
          <p:nvPr/>
        </p:nvSpPr>
        <p:spPr>
          <a:xfrm>
            <a:off x="728536" y="4068834"/>
            <a:ext cx="10728326" cy="1315228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t">
            <a:normAutofit fontScale="925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2800" kern="1200" spc="20" baseline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2000" kern="1200" spc="2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1800" kern="1200" spc="2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1600" kern="1200" spc="2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4"/>
              </a:buClr>
              <a:buFont typeface="The Hand Extrablack" panose="03070A02030502020204" pitchFamily="66" charset="0"/>
              <a:buNone/>
              <a:defRPr sz="1600" kern="1200" spc="2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ΙΟΝΤΙΣΜΟΣ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μι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ας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ομοιο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π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ολικής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ένωσης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είν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αι η α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ντίδρ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ση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των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μορίων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της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με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τα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μόρι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του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δι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λύτη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(π.χ.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νερού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) π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ρος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σχημ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α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τισμό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ιόντων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.</a:t>
            </a:r>
          </a:p>
        </p:txBody>
      </p:sp>
      <p:pic>
        <p:nvPicPr>
          <p:cNvPr id="2" name="Εικόνα 3">
            <a:extLst>
              <a:ext uri="{FF2B5EF4-FFF2-40B4-BE49-F238E27FC236}">
                <a16:creationId xmlns:a16="http://schemas.microsoft.com/office/drawing/2014/main" xmlns="" id="{A8B8A8B3-0379-48CE-AA0A-BF6A3E75FED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4367" y="1870264"/>
            <a:ext cx="2466975" cy="18573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B76EE30-BE28-40A2-9627-0F512D9B28AD}"/>
              </a:ext>
            </a:extLst>
          </p:cNvPr>
          <p:cNvSpPr txBox="1"/>
          <p:nvPr/>
        </p:nvSpPr>
        <p:spPr>
          <a:xfrm>
            <a:off x="4537494" y="2395268"/>
            <a:ext cx="311701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400" dirty="0" err="1"/>
              <a:t>NaCl</a:t>
            </a:r>
            <a:r>
              <a:rPr lang="el-GR" sz="2400" dirty="0"/>
              <a:t> —&gt; </a:t>
            </a:r>
            <a:r>
              <a:rPr lang="el-GR" sz="2400" dirty="0" err="1"/>
              <a:t>Na</a:t>
            </a:r>
            <a:r>
              <a:rPr lang="el-GR" sz="2400" baseline="30000" dirty="0"/>
              <a:t>+</a:t>
            </a:r>
            <a:r>
              <a:rPr lang="el-GR" sz="2400" dirty="0"/>
              <a:t>   + </a:t>
            </a:r>
            <a:r>
              <a:rPr lang="el-GR" sz="2400" dirty="0" err="1"/>
              <a:t>Cl</a:t>
            </a:r>
            <a:r>
              <a:rPr lang="el-GR" sz="2400" baseline="30000" dirty="0"/>
              <a:t>-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5265F69-A67E-44F9-A793-D1CD3DF42B5F}"/>
              </a:ext>
            </a:extLst>
          </p:cNvPr>
          <p:cNvSpPr txBox="1"/>
          <p:nvPr/>
        </p:nvSpPr>
        <p:spPr>
          <a:xfrm>
            <a:off x="3947124" y="5744294"/>
            <a:ext cx="449723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400" dirty="0" err="1">
                <a:ea typeface="+mn-lt"/>
                <a:cs typeface="+mn-lt"/>
              </a:rPr>
              <a:t>HCl</a:t>
            </a:r>
            <a:r>
              <a:rPr lang="el-GR" sz="2400" dirty="0">
                <a:ea typeface="+mn-lt"/>
                <a:cs typeface="+mn-lt"/>
              </a:rPr>
              <a:t>   + H</a:t>
            </a:r>
            <a:r>
              <a:rPr lang="el-GR" sz="2400" baseline="-25000" dirty="0">
                <a:ea typeface="+mn-lt"/>
                <a:cs typeface="+mn-lt"/>
              </a:rPr>
              <a:t>2</a:t>
            </a:r>
            <a:r>
              <a:rPr lang="el-GR" sz="2400" dirty="0">
                <a:ea typeface="+mn-lt"/>
                <a:cs typeface="+mn-lt"/>
              </a:rPr>
              <a:t>O  —&gt; H</a:t>
            </a:r>
            <a:r>
              <a:rPr lang="el-GR" sz="2400" baseline="-25000" dirty="0">
                <a:ea typeface="+mn-lt"/>
                <a:cs typeface="+mn-lt"/>
              </a:rPr>
              <a:t>3</a:t>
            </a:r>
            <a:r>
              <a:rPr lang="el-GR" sz="2400" dirty="0">
                <a:ea typeface="+mn-lt"/>
                <a:cs typeface="+mn-lt"/>
              </a:rPr>
              <a:t>O</a:t>
            </a:r>
            <a:r>
              <a:rPr lang="el-GR" sz="2400" baseline="30000" dirty="0">
                <a:ea typeface="+mn-lt"/>
                <a:cs typeface="+mn-lt"/>
              </a:rPr>
              <a:t>+</a:t>
            </a:r>
            <a:r>
              <a:rPr lang="el-GR" sz="2400" dirty="0">
                <a:ea typeface="+mn-lt"/>
                <a:cs typeface="+mn-lt"/>
              </a:rPr>
              <a:t>   + </a:t>
            </a:r>
            <a:r>
              <a:rPr lang="el-GR" sz="2400" dirty="0" err="1">
                <a:ea typeface="+mn-lt"/>
                <a:cs typeface="+mn-lt"/>
              </a:rPr>
              <a:t>Cl</a:t>
            </a:r>
            <a:r>
              <a:rPr lang="el-GR" sz="2400" baseline="30000" dirty="0">
                <a:ea typeface="+mn-lt"/>
                <a:cs typeface="+mn-lt"/>
              </a:rPr>
              <a:t>-</a:t>
            </a:r>
            <a:endParaRPr lang="el-GR" sz="2400"/>
          </a:p>
        </p:txBody>
      </p:sp>
    </p:spTree>
    <p:extLst>
      <p:ext uri="{BB962C8B-B14F-4D97-AF65-F5344CB8AC3E}">
        <p14:creationId xmlns:p14="http://schemas.microsoft.com/office/powerpoint/2010/main" xmlns="" val="40095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xmlns="" id="{03B1E007-F095-450F-A955-F4B4079630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294461056"/>
              </p:ext>
            </p:extLst>
          </p:nvPr>
        </p:nvGraphicFramePr>
        <p:xfrm>
          <a:off x="1006415" y="205598"/>
          <a:ext cx="10552977" cy="6518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76762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xmlns="" id="{9ADC6794-0E81-4EE3-B36F-19E8C45CB4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59327524"/>
              </p:ext>
            </p:extLst>
          </p:nvPr>
        </p:nvGraphicFramePr>
        <p:xfrm>
          <a:off x="1567134" y="-513270"/>
          <a:ext cx="8180714" cy="6346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06" name="TextBox 1">
            <a:extLst>
              <a:ext uri="{FF2B5EF4-FFF2-40B4-BE49-F238E27FC236}">
                <a16:creationId xmlns:a16="http://schemas.microsoft.com/office/drawing/2014/main" xmlns="" id="{AB6B80A9-ABA7-49D5-9042-4091111AE579}"/>
              </a:ext>
            </a:extLst>
          </p:cNvPr>
          <p:cNvSpPr txBox="1"/>
          <p:nvPr/>
        </p:nvSpPr>
        <p:spPr>
          <a:xfrm>
            <a:off x="209910" y="5112588"/>
            <a:ext cx="11470255" cy="230832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Παρα</a:t>
            </a:r>
            <a:r>
              <a:rPr lang="en-US" dirty="0" err="1"/>
              <a:t>τήρηση</a:t>
            </a:r>
            <a:r>
              <a:rPr lang="en-US" dirty="0"/>
              <a:t>:</a:t>
            </a:r>
          </a:p>
          <a:p>
            <a:pPr marL="285750" indent="-285750">
              <a:buFont typeface="Wingdings"/>
              <a:buChar char="q"/>
            </a:pPr>
            <a:r>
              <a:rPr lang="en-US" dirty="0"/>
              <a:t>Η θεωρία Αrrhenius προϋποθέτει ο διαλύτης να είναι το νερό, ενώ στη θεωρία </a:t>
            </a:r>
            <a:r>
              <a:rPr lang="en-US" dirty="0">
                <a:ea typeface="+mn-lt"/>
                <a:cs typeface="+mn-lt"/>
              </a:rPr>
              <a:t>Θεωρία Brönsted - Lowry </a:t>
            </a:r>
            <a:r>
              <a:rPr lang="en-US" dirty="0" err="1">
                <a:ea typeface="+mn-lt"/>
                <a:cs typeface="+mn-lt"/>
              </a:rPr>
              <a:t>οξέ</a:t>
            </a:r>
            <a:r>
              <a:rPr lang="en-US" dirty="0">
                <a:ea typeface="+mn-lt"/>
                <a:cs typeface="+mn-lt"/>
              </a:rPr>
              <a:t>α και β</a:t>
            </a:r>
            <a:r>
              <a:rPr lang="en-US" dirty="0" err="1">
                <a:ea typeface="+mn-lt"/>
                <a:cs typeface="+mn-lt"/>
              </a:rPr>
              <a:t>άσεις</a:t>
            </a:r>
            <a:r>
              <a:rPr lang="en-US" dirty="0">
                <a:ea typeface="+mn-lt"/>
                <a:cs typeface="+mn-lt"/>
              </a:rPr>
              <a:t> μπ</a:t>
            </a:r>
            <a:r>
              <a:rPr lang="en-US" dirty="0" err="1">
                <a:ea typeface="+mn-lt"/>
                <a:cs typeface="+mn-lt"/>
              </a:rPr>
              <a:t>ορούν</a:t>
            </a:r>
            <a:r>
              <a:rPr lang="en-US" dirty="0">
                <a:ea typeface="+mn-lt"/>
                <a:cs typeface="+mn-lt"/>
              </a:rPr>
              <a:t> να υπ</a:t>
            </a:r>
            <a:r>
              <a:rPr lang="en-US" dirty="0" err="1">
                <a:ea typeface="+mn-lt"/>
                <a:cs typeface="+mn-lt"/>
              </a:rPr>
              <a:t>άρξουν</a:t>
            </a:r>
            <a:r>
              <a:rPr lang="en-US" dirty="0">
                <a:ea typeface="+mn-lt"/>
                <a:cs typeface="+mn-lt"/>
              </a:rPr>
              <a:t> και </a:t>
            </a:r>
            <a:r>
              <a:rPr lang="en-US" dirty="0" err="1">
                <a:ea typeface="+mn-lt"/>
                <a:cs typeface="+mn-lt"/>
              </a:rPr>
              <a:t>σε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μη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υδ</a:t>
            </a:r>
            <a:r>
              <a:rPr lang="en-US" dirty="0">
                <a:ea typeface="+mn-lt"/>
                <a:cs typeface="+mn-lt"/>
              </a:rPr>
              <a:t>α</a:t>
            </a:r>
            <a:r>
              <a:rPr lang="en-US" dirty="0" err="1">
                <a:ea typeface="+mn-lt"/>
                <a:cs typeface="+mn-lt"/>
              </a:rPr>
              <a:t>τικά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δι</a:t>
            </a:r>
            <a:r>
              <a:rPr lang="en-US" dirty="0">
                <a:ea typeface="+mn-lt"/>
                <a:cs typeface="+mn-lt"/>
              </a:rPr>
              <a:t>α</a:t>
            </a:r>
            <a:r>
              <a:rPr lang="en-US" dirty="0" err="1">
                <a:ea typeface="+mn-lt"/>
                <a:cs typeface="+mn-lt"/>
              </a:rPr>
              <a:t>λύμ</a:t>
            </a:r>
            <a:r>
              <a:rPr lang="en-US" dirty="0">
                <a:ea typeface="+mn-lt"/>
                <a:cs typeface="+mn-lt"/>
              </a:rPr>
              <a:t>ατα.</a:t>
            </a:r>
          </a:p>
          <a:p>
            <a:pPr marL="285750" indent="-285750">
              <a:buFont typeface="Wingdings"/>
              <a:buChar char="q"/>
            </a:pPr>
            <a:r>
              <a:rPr lang="en-US" i="1" dirty="0">
                <a:ea typeface="+mn-lt"/>
                <a:cs typeface="+mn-lt"/>
              </a:rPr>
              <a:t>Η </a:t>
            </a:r>
            <a:r>
              <a:rPr lang="en-US" i="1" dirty="0" err="1">
                <a:ea typeface="+mn-lt"/>
                <a:cs typeface="+mn-lt"/>
              </a:rPr>
              <a:t>θεωρί</a:t>
            </a:r>
            <a:r>
              <a:rPr lang="en-US" i="1" dirty="0">
                <a:ea typeface="+mn-lt"/>
                <a:cs typeface="+mn-lt"/>
              </a:rPr>
              <a:t>α </a:t>
            </a:r>
            <a:r>
              <a:rPr lang="en-US" i="1" dirty="0" err="1">
                <a:ea typeface="+mn-lt"/>
                <a:cs typeface="+mn-lt"/>
              </a:rPr>
              <a:t>των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Brönsted</a:t>
            </a:r>
            <a:r>
              <a:rPr lang="en-US" i="1" dirty="0">
                <a:ea typeface="+mn-lt"/>
                <a:cs typeface="+mn-lt"/>
              </a:rPr>
              <a:t> - Lowry </a:t>
            </a:r>
            <a:r>
              <a:rPr lang="en-US" i="1" dirty="0" err="1">
                <a:ea typeface="+mn-lt"/>
                <a:cs typeface="+mn-lt"/>
              </a:rPr>
              <a:t>είν</a:t>
            </a:r>
            <a:r>
              <a:rPr lang="en-US" i="1" dirty="0">
                <a:ea typeface="+mn-lt"/>
                <a:cs typeface="+mn-lt"/>
              </a:rPr>
              <a:t>αι π</a:t>
            </a:r>
            <a:r>
              <a:rPr lang="en-US" i="1" dirty="0" err="1">
                <a:ea typeface="+mn-lt"/>
                <a:cs typeface="+mn-lt"/>
              </a:rPr>
              <a:t>ολύ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γενικότερη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εκείνης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του</a:t>
            </a:r>
            <a:r>
              <a:rPr lang="en-US" i="1" dirty="0">
                <a:ea typeface="+mn-lt"/>
                <a:cs typeface="+mn-lt"/>
              </a:rPr>
              <a:t> Arrhenius και επ</a:t>
            </a:r>
            <a:r>
              <a:rPr lang="en-US" i="1" dirty="0" err="1">
                <a:ea typeface="+mn-lt"/>
                <a:cs typeface="+mn-lt"/>
              </a:rPr>
              <a:t>εκτείνετ</a:t>
            </a:r>
            <a:r>
              <a:rPr lang="en-US" i="1" dirty="0">
                <a:ea typeface="+mn-lt"/>
                <a:cs typeface="+mn-lt"/>
              </a:rPr>
              <a:t>αι </a:t>
            </a:r>
            <a:r>
              <a:rPr lang="en-US" i="1" dirty="0" err="1">
                <a:ea typeface="+mn-lt"/>
                <a:cs typeface="+mn-lt"/>
              </a:rPr>
              <a:t>εύκολ</a:t>
            </a:r>
            <a:r>
              <a:rPr lang="en-US" i="1" dirty="0">
                <a:ea typeface="+mn-lt"/>
                <a:cs typeface="+mn-lt"/>
              </a:rPr>
              <a:t>α </a:t>
            </a:r>
            <a:r>
              <a:rPr lang="en-US" i="1" dirty="0" err="1">
                <a:ea typeface="+mn-lt"/>
                <a:cs typeface="+mn-lt"/>
              </a:rPr>
              <a:t>σε</a:t>
            </a:r>
            <a:r>
              <a:rPr lang="en-US" i="1" dirty="0">
                <a:ea typeface="+mn-lt"/>
                <a:cs typeface="+mn-lt"/>
              </a:rPr>
              <a:t> οπ</a:t>
            </a:r>
            <a:r>
              <a:rPr lang="en-US" i="1" dirty="0" err="1">
                <a:ea typeface="+mn-lt"/>
                <a:cs typeface="+mn-lt"/>
              </a:rPr>
              <a:t>οιονδή</a:t>
            </a:r>
            <a:r>
              <a:rPr lang="en-US" i="1" dirty="0">
                <a:ea typeface="+mn-lt"/>
                <a:cs typeface="+mn-lt"/>
              </a:rPr>
              <a:t>π</a:t>
            </a:r>
            <a:r>
              <a:rPr lang="en-US" i="1" dirty="0" err="1">
                <a:ea typeface="+mn-lt"/>
                <a:cs typeface="+mn-lt"/>
              </a:rPr>
              <a:t>οτε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δι</a:t>
            </a:r>
            <a:r>
              <a:rPr lang="en-US" i="1" dirty="0">
                <a:ea typeface="+mn-lt"/>
                <a:cs typeface="+mn-lt"/>
              </a:rPr>
              <a:t>α</a:t>
            </a:r>
            <a:r>
              <a:rPr lang="en-US" i="1" dirty="0" err="1">
                <a:ea typeface="+mn-lt"/>
                <a:cs typeface="+mn-lt"/>
              </a:rPr>
              <a:t>λύτη</a:t>
            </a:r>
            <a:r>
              <a:rPr lang="en-US" i="1" dirty="0">
                <a:ea typeface="+mn-lt"/>
                <a:cs typeface="+mn-lt"/>
              </a:rPr>
              <a:t>, </a:t>
            </a:r>
            <a:r>
              <a:rPr lang="en-US" i="1" dirty="0" err="1">
                <a:ea typeface="+mn-lt"/>
                <a:cs typeface="+mn-lt"/>
              </a:rPr>
              <a:t>ερμηνεύοντ</a:t>
            </a:r>
            <a:r>
              <a:rPr lang="en-US" i="1" dirty="0">
                <a:ea typeface="+mn-lt"/>
                <a:cs typeface="+mn-lt"/>
              </a:rPr>
              <a:t>ας </a:t>
            </a:r>
            <a:r>
              <a:rPr lang="en-US" i="1" dirty="0" err="1">
                <a:ea typeface="+mn-lt"/>
                <a:cs typeface="+mn-lt"/>
              </a:rPr>
              <a:t>όλες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τις</a:t>
            </a:r>
            <a:r>
              <a:rPr lang="en-US" i="1" dirty="0">
                <a:ea typeface="+mn-lt"/>
                <a:cs typeface="+mn-lt"/>
              </a:rPr>
              <a:t> α</a:t>
            </a:r>
            <a:r>
              <a:rPr lang="en-US" i="1" dirty="0" err="1">
                <a:ea typeface="+mn-lt"/>
                <a:cs typeface="+mn-lt"/>
              </a:rPr>
              <a:t>ντιδράσεις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μετ</a:t>
            </a:r>
            <a:r>
              <a:rPr lang="en-US" i="1" dirty="0">
                <a:ea typeface="+mn-lt"/>
                <a:cs typeface="+mn-lt"/>
              </a:rPr>
              <a:t>α</a:t>
            </a:r>
            <a:r>
              <a:rPr lang="en-US" i="1" dirty="0" err="1">
                <a:ea typeface="+mn-lt"/>
                <a:cs typeface="+mn-lt"/>
              </a:rPr>
              <a:t>φοράς</a:t>
            </a:r>
            <a:r>
              <a:rPr lang="en-US" i="1" dirty="0">
                <a:ea typeface="+mn-lt"/>
                <a:cs typeface="+mn-lt"/>
              </a:rPr>
              <a:t> π</a:t>
            </a:r>
            <a:r>
              <a:rPr lang="en-US" i="1" dirty="0" err="1">
                <a:ea typeface="+mn-lt"/>
                <a:cs typeface="+mn-lt"/>
              </a:rPr>
              <a:t>ρωτονίων</a:t>
            </a:r>
            <a:r>
              <a:rPr lang="en-US" i="1" dirty="0">
                <a:ea typeface="+mn-lt"/>
                <a:cs typeface="+mn-lt"/>
              </a:rPr>
              <a:t>.</a:t>
            </a:r>
            <a:endParaRPr lang="en-US" dirty="0"/>
          </a:p>
          <a:p>
            <a:pPr marL="285750" indent="-285750">
              <a:buFont typeface="Wingdings"/>
              <a:buChar char="q"/>
            </a:pP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808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70EB00E-3B33-4882-BCE1-BE336A79D743}"/>
              </a:ext>
            </a:extLst>
          </p:cNvPr>
          <p:cNvSpPr txBox="1"/>
          <p:nvPr/>
        </p:nvSpPr>
        <p:spPr>
          <a:xfrm>
            <a:off x="669987" y="2179607"/>
            <a:ext cx="10995801" cy="13849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ea typeface="+mn-lt"/>
                <a:cs typeface="+mn-lt"/>
              </a:rPr>
              <a:t>Έν</a:t>
            </a:r>
            <a:r>
              <a:rPr lang="en-US" sz="2800" dirty="0">
                <a:ea typeface="+mn-lt"/>
                <a:cs typeface="+mn-lt"/>
              </a:rPr>
              <a:t>α </a:t>
            </a:r>
            <a:r>
              <a:rPr lang="en-US" sz="2800" dirty="0" err="1">
                <a:ea typeface="+mn-lt"/>
                <a:cs typeface="+mn-lt"/>
              </a:rPr>
              <a:t>οξύ</a:t>
            </a:r>
            <a:r>
              <a:rPr lang="en-US" sz="2800" dirty="0">
                <a:ea typeface="+mn-lt"/>
                <a:cs typeface="+mn-lt"/>
              </a:rPr>
              <a:t> αποβ</a:t>
            </a:r>
            <a:r>
              <a:rPr lang="en-US" sz="2800" dirty="0" err="1">
                <a:ea typeface="+mn-lt"/>
                <a:cs typeface="+mn-lt"/>
              </a:rPr>
              <a:t>άλλει</a:t>
            </a:r>
            <a:r>
              <a:rPr lang="en-US" sz="2800" dirty="0">
                <a:ea typeface="+mn-lt"/>
                <a:cs typeface="+mn-lt"/>
              </a:rPr>
              <a:t> π</a:t>
            </a:r>
            <a:r>
              <a:rPr lang="en-US" sz="2800" dirty="0" err="1">
                <a:ea typeface="+mn-lt"/>
                <a:cs typeface="+mn-lt"/>
              </a:rPr>
              <a:t>ρωτόνιο</a:t>
            </a:r>
            <a:r>
              <a:rPr lang="en-US" sz="2800" dirty="0">
                <a:ea typeface="+mn-lt"/>
                <a:cs typeface="+mn-lt"/>
              </a:rPr>
              <a:t> και </a:t>
            </a:r>
            <a:r>
              <a:rPr lang="en-US" sz="2800" dirty="0" err="1">
                <a:ea typeface="+mn-lt"/>
                <a:cs typeface="+mn-lt"/>
              </a:rPr>
              <a:t>μετ</a:t>
            </a:r>
            <a:r>
              <a:rPr lang="en-US" sz="2800" dirty="0">
                <a:ea typeface="+mn-lt"/>
                <a:cs typeface="+mn-lt"/>
              </a:rPr>
              <a:t>α</a:t>
            </a:r>
            <a:r>
              <a:rPr lang="en-US" sz="2800" dirty="0" err="1">
                <a:ea typeface="+mn-lt"/>
                <a:cs typeface="+mn-lt"/>
              </a:rPr>
              <a:t>τρέ</a:t>
            </a:r>
            <a:r>
              <a:rPr lang="en-US" sz="2800" dirty="0">
                <a:ea typeface="+mn-lt"/>
                <a:cs typeface="+mn-lt"/>
              </a:rPr>
              <a:t>π</a:t>
            </a:r>
            <a:r>
              <a:rPr lang="en-US" sz="2800" dirty="0" err="1">
                <a:ea typeface="+mn-lt"/>
                <a:cs typeface="+mn-lt"/>
              </a:rPr>
              <a:t>ετ</a:t>
            </a:r>
            <a:r>
              <a:rPr lang="en-US" sz="2800" dirty="0">
                <a:ea typeface="+mn-lt"/>
                <a:cs typeface="+mn-lt"/>
              </a:rPr>
              <a:t>αι </a:t>
            </a:r>
            <a:r>
              <a:rPr lang="en-US" sz="2800" dirty="0" err="1">
                <a:ea typeface="+mn-lt"/>
                <a:cs typeface="+mn-lt"/>
              </a:rPr>
              <a:t>σε</a:t>
            </a:r>
            <a:r>
              <a:rPr lang="en-US" sz="2800" dirty="0">
                <a:ea typeface="+mn-lt"/>
                <a:cs typeface="+mn-lt"/>
              </a:rPr>
              <a:t> β</a:t>
            </a:r>
            <a:r>
              <a:rPr lang="en-US" sz="2800" dirty="0" err="1">
                <a:ea typeface="+mn-lt"/>
                <a:cs typeface="+mn-lt"/>
              </a:rPr>
              <a:t>άση</a:t>
            </a:r>
            <a:r>
              <a:rPr lang="en-US" sz="2800" dirty="0">
                <a:ea typeface="+mn-lt"/>
                <a:cs typeface="+mn-lt"/>
              </a:rPr>
              <a:t>, </a:t>
            </a:r>
            <a:r>
              <a:rPr lang="en-US" sz="2800" dirty="0" err="1">
                <a:ea typeface="+mn-lt"/>
                <a:cs typeface="+mn-lt"/>
              </a:rPr>
              <a:t>τη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συζυγή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του</a:t>
            </a:r>
            <a:r>
              <a:rPr lang="en-US" sz="2800" dirty="0">
                <a:ea typeface="+mn-lt"/>
                <a:cs typeface="+mn-lt"/>
              </a:rPr>
              <a:t> β</a:t>
            </a:r>
            <a:r>
              <a:rPr lang="en-US" sz="2800" dirty="0" err="1">
                <a:ea typeface="+mn-lt"/>
                <a:cs typeface="+mn-lt"/>
              </a:rPr>
              <a:t>άση</a:t>
            </a:r>
            <a:r>
              <a:rPr lang="en-US" sz="2800" dirty="0">
                <a:ea typeface="+mn-lt"/>
                <a:cs typeface="+mn-lt"/>
              </a:rPr>
              <a:t>. Επ</a:t>
            </a:r>
            <a:r>
              <a:rPr lang="en-US" sz="2800" dirty="0" err="1">
                <a:ea typeface="+mn-lt"/>
                <a:cs typeface="+mn-lt"/>
              </a:rPr>
              <a:t>ίσης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μι</a:t>
            </a:r>
            <a:r>
              <a:rPr lang="en-US" sz="2800" dirty="0">
                <a:ea typeface="+mn-lt"/>
                <a:cs typeface="+mn-lt"/>
              </a:rPr>
              <a:t>α β</a:t>
            </a:r>
            <a:r>
              <a:rPr lang="en-US" sz="2800" dirty="0" err="1">
                <a:ea typeface="+mn-lt"/>
                <a:cs typeface="+mn-lt"/>
              </a:rPr>
              <a:t>άση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δέχετ</a:t>
            </a:r>
            <a:r>
              <a:rPr lang="en-US" sz="2800" dirty="0">
                <a:ea typeface="+mn-lt"/>
                <a:cs typeface="+mn-lt"/>
              </a:rPr>
              <a:t>αι π</a:t>
            </a:r>
            <a:r>
              <a:rPr lang="en-US" sz="2800" dirty="0" err="1">
                <a:ea typeface="+mn-lt"/>
                <a:cs typeface="+mn-lt"/>
              </a:rPr>
              <a:t>ρωτόνιο</a:t>
            </a:r>
            <a:r>
              <a:rPr lang="en-US" sz="2800" dirty="0">
                <a:ea typeface="+mn-lt"/>
                <a:cs typeface="+mn-lt"/>
              </a:rPr>
              <a:t> και </a:t>
            </a:r>
            <a:r>
              <a:rPr lang="en-US" sz="2800" dirty="0" err="1">
                <a:ea typeface="+mn-lt"/>
                <a:cs typeface="+mn-lt"/>
              </a:rPr>
              <a:t>μετ</a:t>
            </a:r>
            <a:r>
              <a:rPr lang="en-US" sz="2800" dirty="0">
                <a:ea typeface="+mn-lt"/>
                <a:cs typeface="+mn-lt"/>
              </a:rPr>
              <a:t>α</a:t>
            </a:r>
            <a:r>
              <a:rPr lang="en-US" sz="2800" dirty="0" err="1">
                <a:ea typeface="+mn-lt"/>
                <a:cs typeface="+mn-lt"/>
              </a:rPr>
              <a:t>τρέ</a:t>
            </a:r>
            <a:r>
              <a:rPr lang="en-US" sz="2800" dirty="0">
                <a:ea typeface="+mn-lt"/>
                <a:cs typeface="+mn-lt"/>
              </a:rPr>
              <a:t>π</a:t>
            </a:r>
            <a:r>
              <a:rPr lang="en-US" sz="2800" dirty="0" err="1">
                <a:ea typeface="+mn-lt"/>
                <a:cs typeface="+mn-lt"/>
              </a:rPr>
              <a:t>ετ</a:t>
            </a:r>
            <a:r>
              <a:rPr lang="en-US" sz="2800" dirty="0">
                <a:ea typeface="+mn-lt"/>
                <a:cs typeface="+mn-lt"/>
              </a:rPr>
              <a:t>αι </a:t>
            </a:r>
            <a:r>
              <a:rPr lang="en-US" sz="2800" dirty="0" err="1">
                <a:ea typeface="+mn-lt"/>
                <a:cs typeface="+mn-lt"/>
              </a:rPr>
              <a:t>σε</a:t>
            </a:r>
          </a:p>
          <a:p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οξύ</a:t>
            </a:r>
            <a:r>
              <a:rPr lang="en-US" sz="2800" dirty="0">
                <a:ea typeface="+mn-lt"/>
                <a:cs typeface="+mn-lt"/>
              </a:rPr>
              <a:t>, </a:t>
            </a:r>
            <a:r>
              <a:rPr lang="en-US" sz="2800" dirty="0" err="1">
                <a:ea typeface="+mn-lt"/>
                <a:cs typeface="+mn-lt"/>
              </a:rPr>
              <a:t>το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συζυγές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της</a:t>
            </a:r>
            <a:r>
              <a:rPr lang="en-US" sz="2800" dirty="0">
                <a:ea typeface="+mn-lt"/>
                <a:cs typeface="+mn-lt"/>
              </a:rPr>
              <a:t> </a:t>
            </a:r>
            <a:r>
              <a:rPr lang="en-US" sz="2800" dirty="0" err="1">
                <a:ea typeface="+mn-lt"/>
                <a:cs typeface="+mn-lt"/>
              </a:rPr>
              <a:t>οξύ</a:t>
            </a:r>
            <a:r>
              <a:rPr lang="en-US" sz="2800" dirty="0">
                <a:ea typeface="+mn-lt"/>
                <a:cs typeface="+mn-lt"/>
              </a:rPr>
              <a:t>.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BBA5AE0-14B7-4CDA-A529-C42D9F6D4180}"/>
              </a:ext>
            </a:extLst>
          </p:cNvPr>
          <p:cNvSpPr txBox="1"/>
          <p:nvPr/>
        </p:nvSpPr>
        <p:spPr>
          <a:xfrm>
            <a:off x="669985" y="6147759"/>
            <a:ext cx="9989388" cy="523220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err="1"/>
              <a:t>Έν</a:t>
            </a:r>
            <a:r>
              <a:rPr lang="en-US" sz="2800" dirty="0"/>
              <a:t>α </a:t>
            </a:r>
            <a:r>
              <a:rPr lang="en-US" sz="2800" err="1"/>
              <a:t>οξύ</a:t>
            </a:r>
            <a:r>
              <a:rPr lang="en-US" sz="2800" dirty="0"/>
              <a:t> </a:t>
            </a:r>
            <a:r>
              <a:rPr lang="en-US" sz="2800" err="1"/>
              <a:t>δι</a:t>
            </a:r>
            <a:r>
              <a:rPr lang="en-US" sz="2800" dirty="0"/>
              <a:t>α</a:t>
            </a:r>
            <a:r>
              <a:rPr lang="en-US" sz="2800" err="1"/>
              <a:t>φέρει</a:t>
            </a:r>
            <a:r>
              <a:rPr lang="en-US" sz="2800" dirty="0"/>
              <a:t> από </a:t>
            </a:r>
            <a:r>
              <a:rPr lang="en-US" sz="2800" err="1"/>
              <a:t>τη</a:t>
            </a:r>
            <a:r>
              <a:rPr lang="en-US" sz="2800" dirty="0"/>
              <a:t> </a:t>
            </a:r>
            <a:r>
              <a:rPr lang="en-US" sz="2800" err="1"/>
              <a:t>συζυγή</a:t>
            </a:r>
            <a:r>
              <a:rPr lang="en-US" sz="2800" dirty="0"/>
              <a:t> </a:t>
            </a:r>
            <a:r>
              <a:rPr lang="en-US" sz="2800" err="1"/>
              <a:t>του</a:t>
            </a:r>
            <a:r>
              <a:rPr lang="en-US" sz="2800" dirty="0"/>
              <a:t> β</a:t>
            </a:r>
            <a:r>
              <a:rPr lang="en-US" sz="2800" err="1"/>
              <a:t>άση</a:t>
            </a:r>
            <a:r>
              <a:rPr lang="en-US" sz="2800" dirty="0"/>
              <a:t> κα</a:t>
            </a:r>
            <a:r>
              <a:rPr lang="en-US" sz="2800" err="1"/>
              <a:t>τά</a:t>
            </a:r>
            <a:r>
              <a:rPr lang="en-US" sz="2800" dirty="0"/>
              <a:t> ένα π</a:t>
            </a:r>
            <a:r>
              <a:rPr lang="en-US" sz="2800" err="1"/>
              <a:t>ρωτόνιο</a:t>
            </a:r>
            <a:r>
              <a:rPr lang="en-US" sz="2800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21C664C-9734-4888-AEB5-337A69204484}"/>
              </a:ext>
            </a:extLst>
          </p:cNvPr>
          <p:cNvSpPr txBox="1"/>
          <p:nvPr/>
        </p:nvSpPr>
        <p:spPr>
          <a:xfrm>
            <a:off x="669986" y="669985"/>
            <a:ext cx="10995802" cy="954107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/>
              <a:t>Για να εκδηλωθεί ο όξινος χαρακτήρας πρέπει οπωσδήποτε να υπάρχει βάση και το αντίστροφο.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15BF8C9-48FE-4039-B88F-3908B24D8068}"/>
              </a:ext>
            </a:extLst>
          </p:cNvPr>
          <p:cNvSpPr txBox="1"/>
          <p:nvPr/>
        </p:nvSpPr>
        <p:spPr>
          <a:xfrm>
            <a:off x="1173192" y="3884960"/>
            <a:ext cx="550365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ΗΑ  +  Η</a:t>
            </a:r>
            <a:r>
              <a:rPr lang="en-US" sz="2400" baseline="-25000" dirty="0"/>
              <a:t>2</a:t>
            </a:r>
            <a:r>
              <a:rPr lang="en-US" sz="2400" dirty="0"/>
              <a:t>Ο  &lt;—&gt;  Α</a:t>
            </a:r>
            <a:r>
              <a:rPr lang="en-US" sz="2400" baseline="30000" dirty="0"/>
              <a:t>-</a:t>
            </a:r>
            <a:r>
              <a:rPr lang="en-US" sz="2400" dirty="0"/>
              <a:t>   +  Η</a:t>
            </a:r>
            <a:r>
              <a:rPr lang="en-US" sz="2400" baseline="-25000" dirty="0"/>
              <a:t>3</a:t>
            </a:r>
            <a:r>
              <a:rPr lang="en-US" sz="2400" dirty="0"/>
              <a:t>Ο</a:t>
            </a:r>
            <a:r>
              <a:rPr lang="en-US" sz="2400" baseline="30000" dirty="0" smtClean="0"/>
              <a:t>+</a:t>
            </a:r>
            <a:endParaRPr lang="en-US" sz="2400" baseline="30000" dirty="0"/>
          </a:p>
          <a:p>
            <a:r>
              <a:rPr lang="en-US" sz="2400" baseline="-25000" dirty="0"/>
              <a:t>ΟΞΥ         ΒΑΣΗ                </a:t>
            </a:r>
            <a:r>
              <a:rPr lang="en-US" sz="2400" baseline="-25000" dirty="0" err="1"/>
              <a:t>ΒΑΣΗ</a:t>
            </a:r>
            <a:r>
              <a:rPr lang="en-US" sz="2400" baseline="-25000" dirty="0"/>
              <a:t>        ΟΞΥ</a:t>
            </a:r>
          </a:p>
        </p:txBody>
      </p:sp>
      <p:sp>
        <p:nvSpPr>
          <p:cNvPr id="20" name="Arrow: Curved Up 19">
            <a:extLst>
              <a:ext uri="{FF2B5EF4-FFF2-40B4-BE49-F238E27FC236}">
                <a16:creationId xmlns:a16="http://schemas.microsoft.com/office/drawing/2014/main" xmlns="" id="{228166DA-1BF2-46D3-B817-3B427DD79D06}"/>
              </a:ext>
            </a:extLst>
          </p:cNvPr>
          <p:cNvSpPr/>
          <p:nvPr/>
        </p:nvSpPr>
        <p:spPr>
          <a:xfrm>
            <a:off x="1327475" y="4696866"/>
            <a:ext cx="2602301" cy="733245"/>
          </a:xfrm>
          <a:prstGeom prst="curvedUp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Up 19">
            <a:extLst>
              <a:ext uri="{FF2B5EF4-FFF2-40B4-BE49-F238E27FC236}">
                <a16:creationId xmlns:a16="http://schemas.microsoft.com/office/drawing/2014/main" xmlns="" id="{058A3F08-71C9-4CF1-8A1D-CB59A19C6A6F}"/>
              </a:ext>
            </a:extLst>
          </p:cNvPr>
          <p:cNvSpPr/>
          <p:nvPr/>
        </p:nvSpPr>
        <p:spPr>
          <a:xfrm>
            <a:off x="2405776" y="4696865"/>
            <a:ext cx="2602301" cy="603849"/>
          </a:xfrm>
          <a:prstGeom prst="curved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4C928E1-E171-4233-BEF1-1CAF97432FB1}"/>
              </a:ext>
            </a:extLst>
          </p:cNvPr>
          <p:cNvSpPr txBox="1"/>
          <p:nvPr/>
        </p:nvSpPr>
        <p:spPr>
          <a:xfrm>
            <a:off x="1331344" y="5428890"/>
            <a:ext cx="18661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>
                <a:solidFill>
                  <a:schemeClr val="accent1">
                    <a:lumMod val="75000"/>
                  </a:schemeClr>
                </a:solidFill>
              </a:rPr>
              <a:t>Συζυγές ζεύγος</a:t>
            </a:r>
            <a:endParaRPr lang="el-GR" baseline="300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8162DD1-836A-471F-9AE8-670133EA4C70}"/>
              </a:ext>
            </a:extLst>
          </p:cNvPr>
          <p:cNvSpPr txBox="1"/>
          <p:nvPr/>
        </p:nvSpPr>
        <p:spPr>
          <a:xfrm>
            <a:off x="3919267" y="5198852"/>
            <a:ext cx="175116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>
                <a:solidFill>
                  <a:schemeClr val="accent1">
                    <a:lumMod val="60000"/>
                    <a:lumOff val="40000"/>
                  </a:schemeClr>
                </a:solidFill>
              </a:rPr>
              <a:t>Συζυγές ζεύγος</a:t>
            </a:r>
            <a:endParaRPr lang="el-GR" baseline="300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AF2252-14D2-45D8-9C0D-F4F1F28801A2}"/>
              </a:ext>
            </a:extLst>
          </p:cNvPr>
          <p:cNvSpPr txBox="1"/>
          <p:nvPr/>
        </p:nvSpPr>
        <p:spPr>
          <a:xfrm>
            <a:off x="7139796" y="3847381"/>
            <a:ext cx="452599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400" dirty="0"/>
              <a:t>Β  +</a:t>
            </a:r>
            <a:r>
              <a:rPr lang="el-GR" sz="2400" dirty="0">
                <a:ea typeface="+mn-lt"/>
                <a:cs typeface="+mn-lt"/>
              </a:rPr>
              <a:t>   </a:t>
            </a:r>
            <a:r>
              <a:rPr lang="en-US" sz="2400" dirty="0">
                <a:ea typeface="+mn-lt"/>
                <a:cs typeface="+mn-lt"/>
              </a:rPr>
              <a:t>Η</a:t>
            </a:r>
            <a:r>
              <a:rPr lang="en-US" sz="2400" baseline="-25000" dirty="0">
                <a:ea typeface="+mn-lt"/>
                <a:cs typeface="+mn-lt"/>
              </a:rPr>
              <a:t>2</a:t>
            </a:r>
            <a:r>
              <a:rPr lang="en-US" sz="2400" dirty="0">
                <a:ea typeface="+mn-lt"/>
                <a:cs typeface="+mn-lt"/>
              </a:rPr>
              <a:t>Ο  &lt;—&gt;  ΟΗ</a:t>
            </a:r>
            <a:r>
              <a:rPr lang="en-US" sz="2400" baseline="30000" dirty="0">
                <a:ea typeface="+mn-lt"/>
                <a:cs typeface="+mn-lt"/>
              </a:rPr>
              <a:t>-</a:t>
            </a:r>
            <a:r>
              <a:rPr lang="en-US" sz="2400" dirty="0">
                <a:ea typeface="+mn-lt"/>
                <a:cs typeface="+mn-lt"/>
              </a:rPr>
              <a:t>   +  ΒΗ</a:t>
            </a:r>
            <a:r>
              <a:rPr lang="en-US" sz="2400" baseline="30000" dirty="0">
                <a:ea typeface="+mn-lt"/>
                <a:cs typeface="+mn-lt"/>
              </a:rPr>
              <a:t>+ </a:t>
            </a:r>
            <a:r>
              <a:rPr lang="en-US" sz="2400" baseline="-25000" dirty="0" smtClean="0">
                <a:ea typeface="+mn-lt"/>
                <a:cs typeface="+mn-lt"/>
              </a:rPr>
              <a:t>ΒΑΣΗ</a:t>
            </a:r>
            <a:r>
              <a:rPr lang="en-US" sz="2400" baseline="-25000" dirty="0">
                <a:ea typeface="+mn-lt"/>
                <a:cs typeface="+mn-lt"/>
              </a:rPr>
              <a:t>      </a:t>
            </a:r>
            <a:r>
              <a:rPr lang="en-US" sz="2400" baseline="-25000" dirty="0" smtClean="0">
                <a:ea typeface="+mn-lt"/>
                <a:cs typeface="+mn-lt"/>
              </a:rPr>
              <a:t>ΟΞΥ </a:t>
            </a:r>
            <a:r>
              <a:rPr lang="en-US" sz="2400" baseline="-25000" dirty="0">
                <a:ea typeface="+mn-lt"/>
                <a:cs typeface="+mn-lt"/>
              </a:rPr>
              <a:t>         </a:t>
            </a:r>
            <a:r>
              <a:rPr lang="en-US" sz="2400" baseline="-25000" dirty="0" smtClean="0">
                <a:ea typeface="+mn-lt"/>
                <a:cs typeface="+mn-lt"/>
              </a:rPr>
              <a:t>        </a:t>
            </a:r>
            <a:r>
              <a:rPr lang="en-US" sz="2400" baseline="-25000" dirty="0">
                <a:ea typeface="+mn-lt"/>
                <a:cs typeface="+mn-lt"/>
              </a:rPr>
              <a:t> ΒΑΣΗ     </a:t>
            </a:r>
            <a:r>
              <a:rPr lang="en-US" sz="2400" baseline="-25000" dirty="0" smtClean="0">
                <a:ea typeface="+mn-lt"/>
                <a:cs typeface="+mn-lt"/>
              </a:rPr>
              <a:t>   </a:t>
            </a:r>
            <a:r>
              <a:rPr lang="en-US" sz="2400" baseline="-25000" dirty="0">
                <a:ea typeface="+mn-lt"/>
                <a:cs typeface="+mn-lt"/>
              </a:rPr>
              <a:t>   ΟΞΥ</a:t>
            </a:r>
            <a:endParaRPr lang="en-US" baseline="-25000" dirty="0"/>
          </a:p>
        </p:txBody>
      </p:sp>
      <p:sp>
        <p:nvSpPr>
          <p:cNvPr id="12" name="Arrow: Curved Up 19">
            <a:extLst>
              <a:ext uri="{FF2B5EF4-FFF2-40B4-BE49-F238E27FC236}">
                <a16:creationId xmlns:a16="http://schemas.microsoft.com/office/drawing/2014/main" xmlns="" id="{87F8D818-D45B-45B2-AFF4-13D82EB17AB8}"/>
              </a:ext>
            </a:extLst>
          </p:cNvPr>
          <p:cNvSpPr/>
          <p:nvPr/>
        </p:nvSpPr>
        <p:spPr>
          <a:xfrm>
            <a:off x="8142341" y="4883770"/>
            <a:ext cx="1940944" cy="546340"/>
          </a:xfrm>
          <a:prstGeom prst="curved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Arrow: Curved Up 19">
            <a:extLst>
              <a:ext uri="{FF2B5EF4-FFF2-40B4-BE49-F238E27FC236}">
                <a16:creationId xmlns:a16="http://schemas.microsoft.com/office/drawing/2014/main" xmlns="" id="{36CF32D6-6107-4FB6-BD2E-BCF62F2944E8}"/>
              </a:ext>
            </a:extLst>
          </p:cNvPr>
          <p:cNvSpPr/>
          <p:nvPr/>
        </p:nvSpPr>
        <p:spPr>
          <a:xfrm>
            <a:off x="7437853" y="4912525"/>
            <a:ext cx="3637470" cy="1121433"/>
          </a:xfrm>
          <a:prstGeom prst="curvedUp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3BCAD23-1D71-4DA9-8A49-63340CBF20B1}"/>
              </a:ext>
            </a:extLst>
          </p:cNvPr>
          <p:cNvSpPr txBox="1"/>
          <p:nvPr/>
        </p:nvSpPr>
        <p:spPr>
          <a:xfrm>
            <a:off x="8261228" y="4652510"/>
            <a:ext cx="1837428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>
                <a:solidFill>
                  <a:schemeClr val="accent1">
                    <a:lumMod val="60000"/>
                    <a:lumOff val="40000"/>
                  </a:schemeClr>
                </a:solidFill>
              </a:rPr>
              <a:t>Συζυγές ζεύγος</a:t>
            </a:r>
            <a:endParaRPr lang="el-GR" baseline="-2500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l-GR" baseline="30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CC3AF79-41C5-4511-8116-2640927489F8}"/>
              </a:ext>
            </a:extLst>
          </p:cNvPr>
          <p:cNvSpPr txBox="1"/>
          <p:nvPr/>
        </p:nvSpPr>
        <p:spPr>
          <a:xfrm>
            <a:off x="8304362" y="5472022"/>
            <a:ext cx="175116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>
                <a:solidFill>
                  <a:schemeClr val="accent1">
                    <a:lumMod val="75000"/>
                  </a:schemeClr>
                </a:solidFill>
              </a:rPr>
              <a:t>Συζυγές ζεύγος</a:t>
            </a:r>
            <a:endParaRPr lang="el-GR" baseline="3000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909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215613D-4533-4E98-95E6-AFC83474A483}"/>
              </a:ext>
            </a:extLst>
          </p:cNvPr>
          <p:cNvSpPr txBox="1"/>
          <p:nvPr/>
        </p:nvSpPr>
        <p:spPr>
          <a:xfrm>
            <a:off x="1043797" y="583720"/>
            <a:ext cx="10118784" cy="954107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800"/>
              <a:t>'Oσο</a:t>
            </a:r>
            <a:r>
              <a:rPr lang="el-GR" sz="2800" dirty="0"/>
              <a:t> πιο ισχυρό είναι ένα οξύ τόσο ασθενέστερη είναι η συζυγής του βάση και αντίστροφα.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39F27CF-53DA-466F-B96E-BAD4570126B9}"/>
              </a:ext>
            </a:extLst>
          </p:cNvPr>
          <p:cNvSpPr txBox="1"/>
          <p:nvPr/>
        </p:nvSpPr>
        <p:spPr>
          <a:xfrm>
            <a:off x="1043797" y="2467155"/>
            <a:ext cx="10118784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Παρατήρηση:</a:t>
            </a:r>
            <a:endParaRPr lang="en-US" sz="2400" dirty="0"/>
          </a:p>
          <a:p>
            <a:pPr marL="285750" indent="-285750">
              <a:buFont typeface="Wingdings"/>
              <a:buChar char="q"/>
            </a:pPr>
            <a:r>
              <a:rPr lang="en-US" sz="2400"/>
              <a:t>Ισορροπίες</a:t>
            </a:r>
            <a:r>
              <a:rPr lang="en-US" sz="2400" dirty="0"/>
              <a:t> </a:t>
            </a:r>
            <a:r>
              <a:rPr lang="en-US" sz="2400" err="1"/>
              <a:t>μετ</a:t>
            </a:r>
            <a:r>
              <a:rPr lang="en-US" sz="2400" dirty="0"/>
              <a:t>α</a:t>
            </a:r>
            <a:r>
              <a:rPr lang="en-US" sz="2400" err="1"/>
              <a:t>ξύ</a:t>
            </a:r>
            <a:r>
              <a:rPr lang="en-US" sz="2400" dirty="0"/>
              <a:t> </a:t>
            </a:r>
            <a:r>
              <a:rPr lang="en-US" sz="2400" err="1"/>
              <a:t>συζυγι</a:t>
            </a:r>
            <a:r>
              <a:rPr lang="en-US" sz="2400" dirty="0"/>
              <a:t>α</a:t>
            </a:r>
            <a:r>
              <a:rPr lang="en-US" sz="2400" err="1"/>
              <a:t>κών</a:t>
            </a:r>
            <a:r>
              <a:rPr lang="en-US" sz="2400" dirty="0"/>
              <a:t> </a:t>
            </a:r>
            <a:r>
              <a:rPr lang="en-US" sz="2400" err="1"/>
              <a:t>μορφών</a:t>
            </a:r>
            <a:r>
              <a:rPr lang="en-US" sz="2400" dirty="0"/>
              <a:t> </a:t>
            </a:r>
            <a:r>
              <a:rPr lang="en-US" sz="2400" err="1"/>
              <a:t>οξέος</a:t>
            </a:r>
            <a:r>
              <a:rPr lang="en-US" sz="2400" dirty="0"/>
              <a:t>-β</a:t>
            </a:r>
            <a:r>
              <a:rPr lang="en-US" sz="2400" err="1"/>
              <a:t>άσης</a:t>
            </a:r>
            <a:r>
              <a:rPr lang="en-US" sz="2400" dirty="0"/>
              <a:t> </a:t>
            </a:r>
            <a:r>
              <a:rPr lang="en-US" sz="2400" err="1"/>
              <a:t>του</a:t>
            </a:r>
            <a:r>
              <a:rPr lang="en-US" sz="2400" dirty="0"/>
              <a:t> </a:t>
            </a:r>
            <a:r>
              <a:rPr lang="en-US" sz="2400" err="1"/>
              <a:t>τύ</a:t>
            </a:r>
            <a:r>
              <a:rPr lang="en-US" sz="2400" dirty="0"/>
              <a:t>π</a:t>
            </a:r>
            <a:r>
              <a:rPr lang="en-US" sz="2400" err="1"/>
              <a:t>ου</a:t>
            </a:r>
            <a:endParaRPr lang="en-US" sz="2400" dirty="0"/>
          </a:p>
          <a:p>
            <a:r>
              <a:rPr lang="en-US" sz="2400" dirty="0"/>
              <a:t>                              ΗΑ  +  Β   &lt;— &gt;   Α</a:t>
            </a:r>
            <a:r>
              <a:rPr lang="en-US" sz="2400" baseline="30000" dirty="0"/>
              <a:t>-</a:t>
            </a:r>
            <a:r>
              <a:rPr lang="en-US" sz="2400" dirty="0"/>
              <a:t>  +  ΗΒ</a:t>
            </a:r>
            <a:r>
              <a:rPr lang="en-US" sz="2400" baseline="30000" dirty="0"/>
              <a:t>+</a:t>
            </a:r>
            <a:r>
              <a:rPr lang="en-US" sz="2400" dirty="0"/>
              <a:t> </a:t>
            </a:r>
          </a:p>
          <a:p>
            <a:r>
              <a:rPr lang="en-US" sz="2400"/>
              <a:t>είναι </a:t>
            </a:r>
            <a:r>
              <a:rPr lang="en-US" sz="2400" err="1"/>
              <a:t>μετ</a:t>
            </a:r>
            <a:r>
              <a:rPr lang="en-US" sz="2400"/>
              <a:t>α</a:t>
            </a:r>
            <a:r>
              <a:rPr lang="en-US" sz="2400" err="1"/>
              <a:t>το</a:t>
            </a:r>
            <a:r>
              <a:rPr lang="en-US" sz="2400"/>
              <a:t>π</a:t>
            </a:r>
            <a:r>
              <a:rPr lang="en-US" sz="2400" err="1"/>
              <a:t>ισμένες</a:t>
            </a:r>
            <a:r>
              <a:rPr lang="en-US" sz="2400"/>
              <a:t> π</a:t>
            </a:r>
            <a:r>
              <a:rPr lang="en-US" sz="2400" err="1"/>
              <a:t>ρος</a:t>
            </a:r>
            <a:r>
              <a:rPr lang="en-US" sz="2400" dirty="0"/>
              <a:t> </a:t>
            </a:r>
            <a:r>
              <a:rPr lang="en-US" sz="2400" err="1"/>
              <a:t>την</a:t>
            </a:r>
            <a:r>
              <a:rPr lang="en-US" sz="2400"/>
              <a:t> π</a:t>
            </a:r>
            <a:r>
              <a:rPr lang="en-US" sz="2400" err="1"/>
              <a:t>λευρά</a:t>
            </a:r>
            <a:r>
              <a:rPr lang="en-US" sz="2400"/>
              <a:t> π</a:t>
            </a:r>
            <a:r>
              <a:rPr lang="en-US" sz="2400" err="1"/>
              <a:t>ου</a:t>
            </a:r>
            <a:r>
              <a:rPr lang="en-US" sz="2400"/>
              <a:t> β</a:t>
            </a:r>
            <a:r>
              <a:rPr lang="en-US" sz="2400" err="1"/>
              <a:t>ρίσκετ</a:t>
            </a:r>
            <a:r>
              <a:rPr lang="en-US" sz="2400"/>
              <a:t>αι </a:t>
            </a:r>
            <a:r>
              <a:rPr lang="en-US" sz="2400" err="1"/>
              <a:t>το</a:t>
            </a:r>
            <a:r>
              <a:rPr lang="en-US" sz="2400"/>
              <a:t> α</a:t>
            </a:r>
            <a:r>
              <a:rPr lang="en-US" sz="2400" err="1"/>
              <a:t>σθενέστερο</a:t>
            </a:r>
            <a:r>
              <a:rPr lang="en-US" sz="2400" dirty="0"/>
              <a:t> </a:t>
            </a:r>
            <a:r>
              <a:rPr lang="en-US" sz="2400" err="1"/>
              <a:t>οξύ</a:t>
            </a:r>
            <a:r>
              <a:rPr lang="en-US" sz="2400" dirty="0"/>
              <a:t> ή </a:t>
            </a:r>
            <a:r>
              <a:rPr lang="en-US" sz="2400"/>
              <a:t>β</a:t>
            </a:r>
            <a:r>
              <a:rPr lang="en-US" sz="2400" err="1"/>
              <a:t>άση</a:t>
            </a:r>
            <a:r>
              <a:rPr lang="en-US" sz="2400" dirty="0"/>
              <a:t>.</a:t>
            </a:r>
          </a:p>
          <a:p>
            <a:r>
              <a:rPr lang="en-US" sz="2400" dirty="0"/>
              <a:t> Αν </a:t>
            </a:r>
            <a:r>
              <a:rPr lang="en-US" sz="2400" err="1"/>
              <a:t>το</a:t>
            </a:r>
            <a:r>
              <a:rPr lang="en-US" sz="2400" dirty="0"/>
              <a:t> </a:t>
            </a:r>
            <a:r>
              <a:rPr lang="en-US" sz="2400" err="1"/>
              <a:t>οξύ</a:t>
            </a:r>
            <a:r>
              <a:rPr lang="en-US" sz="2400" dirty="0"/>
              <a:t> ΗΑ </a:t>
            </a:r>
            <a:r>
              <a:rPr lang="en-US" sz="2400" err="1"/>
              <a:t>είν</a:t>
            </a:r>
            <a:r>
              <a:rPr lang="en-US" sz="2400" dirty="0"/>
              <a:t>αι α</a:t>
            </a:r>
            <a:r>
              <a:rPr lang="en-US" sz="2400" err="1"/>
              <a:t>σθενέστερο</a:t>
            </a:r>
            <a:r>
              <a:rPr lang="en-US" sz="2400" dirty="0"/>
              <a:t> </a:t>
            </a:r>
            <a:r>
              <a:rPr lang="en-US" sz="2400" err="1"/>
              <a:t>του</a:t>
            </a:r>
            <a:r>
              <a:rPr lang="en-US" sz="2400" dirty="0"/>
              <a:t> </a:t>
            </a:r>
            <a:r>
              <a:rPr lang="en-US" sz="2400" err="1"/>
              <a:t>οξέος</a:t>
            </a:r>
            <a:r>
              <a:rPr lang="en-US" sz="2400" dirty="0"/>
              <a:t> ΗΒ</a:t>
            </a:r>
            <a:r>
              <a:rPr lang="en-US" sz="2400" baseline="30000" dirty="0"/>
              <a:t>+</a:t>
            </a:r>
            <a:r>
              <a:rPr lang="en-US" sz="2400" dirty="0"/>
              <a:t>, η </a:t>
            </a:r>
            <a:r>
              <a:rPr lang="en-US" sz="2400" err="1"/>
              <a:t>ισορρο</a:t>
            </a:r>
            <a:r>
              <a:rPr lang="en-US" sz="2400" dirty="0"/>
              <a:t>πία </a:t>
            </a:r>
            <a:r>
              <a:rPr lang="en-US" sz="2400" err="1"/>
              <a:t>είν</a:t>
            </a:r>
            <a:r>
              <a:rPr lang="en-US" sz="2400" dirty="0"/>
              <a:t>αι </a:t>
            </a:r>
            <a:r>
              <a:rPr lang="en-US" sz="2400" err="1"/>
              <a:t>μετ</a:t>
            </a:r>
            <a:r>
              <a:rPr lang="en-US" sz="2400" dirty="0"/>
              <a:t>α</a:t>
            </a:r>
            <a:r>
              <a:rPr lang="en-US" sz="2400" err="1"/>
              <a:t>το</a:t>
            </a:r>
            <a:r>
              <a:rPr lang="en-US" sz="2400" dirty="0"/>
              <a:t>π</a:t>
            </a:r>
            <a:r>
              <a:rPr lang="en-US" sz="2400" err="1"/>
              <a:t>ισμένη</a:t>
            </a:r>
            <a:r>
              <a:rPr lang="en-US" sz="2400" dirty="0"/>
              <a:t> π</a:t>
            </a:r>
            <a:r>
              <a:rPr lang="en-US" sz="2400" err="1"/>
              <a:t>ρος</a:t>
            </a:r>
            <a:r>
              <a:rPr lang="en-US" sz="2400"/>
              <a:t> τα αριστερά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ΗΙ + ΝΗ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>
                <a:ea typeface="+mn-lt"/>
                <a:cs typeface="+mn-lt"/>
              </a:rPr>
              <a:t>&lt;— &gt; Ι </a:t>
            </a:r>
            <a:r>
              <a:rPr lang="en-US" sz="2400" baseline="30000">
                <a:ea typeface="+mn-lt"/>
                <a:cs typeface="+mn-lt"/>
              </a:rPr>
              <a:t>-</a:t>
            </a:r>
            <a:r>
              <a:rPr lang="en-US" sz="2400">
                <a:ea typeface="+mn-lt"/>
                <a:cs typeface="+mn-lt"/>
              </a:rPr>
              <a:t> +ΝΗ</a:t>
            </a:r>
            <a:r>
              <a:rPr lang="en-US" sz="2400" baseline="-25000">
                <a:ea typeface="+mn-lt"/>
                <a:cs typeface="+mn-lt"/>
              </a:rPr>
              <a:t>4</a:t>
            </a:r>
            <a:r>
              <a:rPr lang="en-US" sz="2400" baseline="30000" dirty="0">
                <a:ea typeface="+mn-lt"/>
                <a:cs typeface="+mn-lt"/>
              </a:rPr>
              <a:t>+</a:t>
            </a:r>
          </a:p>
          <a:p>
            <a:r>
              <a:rPr lang="en-US" sz="2400"/>
              <a:t>CH</a:t>
            </a:r>
            <a:r>
              <a:rPr lang="en-US" sz="2400" baseline="-25000"/>
              <a:t>3</a:t>
            </a:r>
            <a:r>
              <a:rPr lang="en-US" sz="2400"/>
              <a:t>COOH + CH</a:t>
            </a:r>
            <a:r>
              <a:rPr lang="en-US" sz="2400" baseline="-25000"/>
              <a:t>3</a:t>
            </a:r>
            <a:r>
              <a:rPr lang="en-US" sz="2400"/>
              <a:t>O </a:t>
            </a:r>
            <a:r>
              <a:rPr lang="en-US" sz="2400" baseline="30000" dirty="0"/>
              <a:t>-</a:t>
            </a:r>
            <a:r>
              <a:rPr lang="en-US" sz="2400" dirty="0"/>
              <a:t>  </a:t>
            </a:r>
            <a:r>
              <a:rPr lang="en-US" sz="2400">
                <a:ea typeface="+mn-lt"/>
                <a:cs typeface="+mn-lt"/>
              </a:rPr>
              <a:t>&lt;— &gt;  CH</a:t>
            </a:r>
            <a:r>
              <a:rPr lang="en-US" sz="2400" baseline="-25000">
                <a:ea typeface="+mn-lt"/>
                <a:cs typeface="+mn-lt"/>
              </a:rPr>
              <a:t>3</a:t>
            </a:r>
            <a:r>
              <a:rPr lang="en-US" sz="2400">
                <a:ea typeface="+mn-lt"/>
                <a:cs typeface="+mn-lt"/>
              </a:rPr>
              <a:t>COO </a:t>
            </a:r>
            <a:r>
              <a:rPr lang="en-US" sz="2400" baseline="30000">
                <a:ea typeface="+mn-lt"/>
                <a:cs typeface="+mn-lt"/>
              </a:rPr>
              <a:t>-</a:t>
            </a:r>
            <a:r>
              <a:rPr lang="en-US" sz="2400">
                <a:ea typeface="+mn-lt"/>
                <a:cs typeface="+mn-lt"/>
              </a:rPr>
              <a:t> +CH</a:t>
            </a:r>
            <a:r>
              <a:rPr lang="en-US" sz="2400" baseline="-25000">
                <a:ea typeface="+mn-lt"/>
                <a:cs typeface="+mn-lt"/>
              </a:rPr>
              <a:t>3</a:t>
            </a:r>
            <a:r>
              <a:rPr lang="en-US" sz="2400">
                <a:ea typeface="+mn-lt"/>
                <a:cs typeface="+mn-lt"/>
              </a:rPr>
              <a:t>OH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80226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EBD3566-A91F-48D1-96BE-8D3F52B89D9F}"/>
              </a:ext>
            </a:extLst>
          </p:cNvPr>
          <p:cNvSpPr txBox="1"/>
          <p:nvPr/>
        </p:nvSpPr>
        <p:spPr>
          <a:xfrm>
            <a:off x="1015043" y="770627"/>
            <a:ext cx="10090028" cy="954107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/>
              <a:t>ΑΜΦΟΛΥΤΕΣ ή ΑΜΦΙΠΡΩΤΙΚΕΣ ΟΥΣΙΕΣ: ουσίες που δρουν άλλοτε </a:t>
            </a:r>
            <a:r>
              <a:rPr lang="en-US" sz="2800" dirty="0"/>
              <a:t>ως </a:t>
            </a:r>
            <a:r>
              <a:rPr lang="en-US" sz="2800" dirty="0" err="1"/>
              <a:t>οξέ</a:t>
            </a:r>
            <a:r>
              <a:rPr lang="en-US" sz="2800" dirty="0"/>
              <a:t>α και </a:t>
            </a:r>
            <a:r>
              <a:rPr lang="en-US" sz="2800" dirty="0" err="1"/>
              <a:t>άλλοτε</a:t>
            </a:r>
            <a:r>
              <a:rPr lang="en-US" sz="2800" dirty="0"/>
              <a:t> </a:t>
            </a:r>
            <a:r>
              <a:rPr lang="en-US" sz="2800" dirty="0" err="1"/>
              <a:t>ως</a:t>
            </a:r>
            <a:r>
              <a:rPr lang="en-US" sz="2800" dirty="0"/>
              <a:t> β</a:t>
            </a:r>
            <a:r>
              <a:rPr lang="en-US" sz="2800" dirty="0" err="1"/>
              <a:t>άσεις</a:t>
            </a: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78714A3-09D2-41A7-8883-996B5D82C29A}"/>
              </a:ext>
            </a:extLst>
          </p:cNvPr>
          <p:cNvSpPr txBox="1"/>
          <p:nvPr/>
        </p:nvSpPr>
        <p:spPr>
          <a:xfrm>
            <a:off x="1015042" y="3372928"/>
            <a:ext cx="10348822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err="1">
                <a:solidFill>
                  <a:schemeClr val="bg1"/>
                </a:solidFill>
              </a:rPr>
              <a:t>Αμφι</a:t>
            </a:r>
            <a:r>
              <a:rPr lang="en-US" sz="2400" dirty="0">
                <a:solidFill>
                  <a:schemeClr val="bg1"/>
                </a:solidFill>
              </a:rPr>
              <a:t>π</a:t>
            </a:r>
            <a:r>
              <a:rPr lang="en-US" sz="2400" err="1">
                <a:solidFill>
                  <a:schemeClr val="bg1"/>
                </a:solidFill>
              </a:rPr>
              <a:t>ρωτικές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err="1">
                <a:solidFill>
                  <a:schemeClr val="bg1"/>
                </a:solidFill>
              </a:rPr>
              <a:t>ουσίες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err="1">
                <a:solidFill>
                  <a:schemeClr val="bg1"/>
                </a:solidFill>
              </a:rPr>
              <a:t>είν</a:t>
            </a:r>
            <a:r>
              <a:rPr lang="en-US" sz="2400" dirty="0">
                <a:solidFill>
                  <a:schemeClr val="bg1"/>
                </a:solidFill>
              </a:rPr>
              <a:t>αι </a:t>
            </a:r>
            <a:r>
              <a:rPr lang="en-US" sz="2400" err="1">
                <a:solidFill>
                  <a:schemeClr val="bg1"/>
                </a:solidFill>
              </a:rPr>
              <a:t>το</a:t>
            </a:r>
            <a:r>
              <a:rPr lang="en-US" sz="2400" dirty="0">
                <a:solidFill>
                  <a:schemeClr val="bg1"/>
                </a:solidFill>
              </a:rPr>
              <a:t> Η</a:t>
            </a:r>
            <a:r>
              <a:rPr lang="en-US" sz="2400" baseline="-250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Ο, τα </a:t>
            </a:r>
            <a:r>
              <a:rPr lang="en-US" sz="2400" err="1">
                <a:solidFill>
                  <a:schemeClr val="bg1"/>
                </a:solidFill>
              </a:rPr>
              <a:t>όξιν</a:t>
            </a:r>
            <a:r>
              <a:rPr lang="en-US" sz="2400" dirty="0">
                <a:solidFill>
                  <a:schemeClr val="bg1"/>
                </a:solidFill>
              </a:rPr>
              <a:t>α α</a:t>
            </a:r>
            <a:r>
              <a:rPr lang="en-US" sz="2400" err="1">
                <a:solidFill>
                  <a:schemeClr val="bg1"/>
                </a:solidFill>
              </a:rPr>
              <a:t>νιόντ</a:t>
            </a:r>
            <a:r>
              <a:rPr lang="en-US" sz="2400" dirty="0">
                <a:solidFill>
                  <a:schemeClr val="bg1"/>
                </a:solidFill>
              </a:rPr>
              <a:t>α (</a:t>
            </a:r>
            <a:r>
              <a:rPr lang="en-US" sz="2400" err="1">
                <a:solidFill>
                  <a:schemeClr val="bg1"/>
                </a:solidFill>
              </a:rPr>
              <a:t>με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err="1">
                <a:solidFill>
                  <a:schemeClr val="bg1"/>
                </a:solidFill>
              </a:rPr>
              <a:t>εξ</a:t>
            </a:r>
            <a:r>
              <a:rPr lang="en-US" sz="2400" dirty="0">
                <a:solidFill>
                  <a:schemeClr val="bg1"/>
                </a:solidFill>
              </a:rPr>
              <a:t>α</a:t>
            </a:r>
            <a:r>
              <a:rPr lang="en-US" sz="2400" err="1">
                <a:solidFill>
                  <a:schemeClr val="bg1"/>
                </a:solidFill>
              </a:rPr>
              <a:t>ίρεση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err="1">
                <a:solidFill>
                  <a:schemeClr val="bg1"/>
                </a:solidFill>
              </a:rPr>
              <a:t>το</a:t>
            </a:r>
            <a:r>
              <a:rPr lang="en-US" sz="2400" dirty="0">
                <a:solidFill>
                  <a:schemeClr val="bg1"/>
                </a:solidFill>
              </a:rPr>
              <a:t> HSO</a:t>
            </a:r>
            <a:r>
              <a:rPr lang="en-US" sz="2400" baseline="-25000" dirty="0">
                <a:solidFill>
                  <a:schemeClr val="bg1"/>
                </a:solidFill>
              </a:rPr>
              <a:t>4</a:t>
            </a:r>
            <a:r>
              <a:rPr lang="en-US" sz="2400" baseline="30000" dirty="0">
                <a:solidFill>
                  <a:schemeClr val="bg1"/>
                </a:solidFill>
              </a:rPr>
              <a:t>-</a:t>
            </a:r>
            <a:r>
              <a:rPr lang="en-US" sz="2400" dirty="0">
                <a:solidFill>
                  <a:schemeClr val="bg1"/>
                </a:solidFill>
              </a:rPr>
              <a:t>  π</a:t>
            </a:r>
            <a:r>
              <a:rPr lang="en-US" sz="2400" err="1">
                <a:solidFill>
                  <a:schemeClr val="bg1"/>
                </a:solidFill>
              </a:rPr>
              <a:t>ου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err="1">
                <a:solidFill>
                  <a:schemeClr val="bg1"/>
                </a:solidFill>
              </a:rPr>
              <a:t>δρ</a:t>
            </a:r>
            <a:r>
              <a:rPr lang="en-US" sz="2400" dirty="0">
                <a:solidFill>
                  <a:schemeClr val="bg1"/>
                </a:solidFill>
              </a:rPr>
              <a:t>α </a:t>
            </a:r>
            <a:r>
              <a:rPr lang="en-US" sz="2400" err="1">
                <a:solidFill>
                  <a:schemeClr val="bg1"/>
                </a:solidFill>
              </a:rPr>
              <a:t>κυρίως</a:t>
            </a:r>
            <a:r>
              <a:rPr lang="en-US" sz="2400" dirty="0">
                <a:solidFill>
                  <a:schemeClr val="bg1"/>
                </a:solidFill>
              </a:rPr>
              <a:t> σαν </a:t>
            </a:r>
            <a:r>
              <a:rPr lang="en-US" sz="2400" err="1">
                <a:solidFill>
                  <a:schemeClr val="bg1"/>
                </a:solidFill>
              </a:rPr>
              <a:t>οξύ</a:t>
            </a:r>
            <a:r>
              <a:rPr lang="en-US" sz="2400" dirty="0">
                <a:solidFill>
                  <a:schemeClr val="bg1"/>
                </a:solidFill>
              </a:rPr>
              <a:t>) και τα α</a:t>
            </a:r>
            <a:r>
              <a:rPr lang="en-US" sz="2400" err="1">
                <a:solidFill>
                  <a:schemeClr val="bg1"/>
                </a:solidFill>
              </a:rPr>
              <a:t>μινοξέ</a:t>
            </a:r>
            <a:r>
              <a:rPr lang="en-US" sz="2400" dirty="0">
                <a:solidFill>
                  <a:schemeClr val="bg1"/>
                </a:solidFill>
              </a:rPr>
              <a:t>α.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217C686-6188-4960-90B2-2832A34545CA}"/>
              </a:ext>
            </a:extLst>
          </p:cNvPr>
          <p:cNvSpPr txBox="1"/>
          <p:nvPr/>
        </p:nvSpPr>
        <p:spPr>
          <a:xfrm>
            <a:off x="727496" y="2122098"/>
            <a:ext cx="1103893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sz="2000" dirty="0"/>
              <a:t>ΗCO</a:t>
            </a:r>
            <a:r>
              <a:rPr lang="el-GR" sz="2000" baseline="-25000" dirty="0"/>
              <a:t>3</a:t>
            </a:r>
            <a:r>
              <a:rPr lang="el-GR" sz="2000" dirty="0"/>
              <a:t> </a:t>
            </a:r>
            <a:r>
              <a:rPr lang="el-GR" sz="2000" baseline="30000" dirty="0"/>
              <a:t>-</a:t>
            </a:r>
            <a:r>
              <a:rPr lang="el-GR" sz="2000" dirty="0"/>
              <a:t> +  H</a:t>
            </a:r>
            <a:r>
              <a:rPr lang="el-GR" sz="2000" baseline="-25000" dirty="0"/>
              <a:t>2</a:t>
            </a:r>
            <a:r>
              <a:rPr lang="el-GR" sz="2000" dirty="0"/>
              <a:t>O  &lt; —&gt;  H</a:t>
            </a:r>
            <a:r>
              <a:rPr lang="el-GR" sz="2000" baseline="-25000" dirty="0"/>
              <a:t>2</a:t>
            </a:r>
            <a:r>
              <a:rPr lang="el-GR" sz="2000" dirty="0"/>
              <a:t>CO</a:t>
            </a:r>
            <a:r>
              <a:rPr lang="el-GR" sz="2000" baseline="-25000" dirty="0"/>
              <a:t>3</a:t>
            </a:r>
            <a:r>
              <a:rPr lang="el-GR" sz="2000" dirty="0"/>
              <a:t>  +  OH</a:t>
            </a:r>
            <a:r>
              <a:rPr lang="el-GR" sz="2000" baseline="30000" dirty="0"/>
              <a:t>- </a:t>
            </a:r>
            <a:r>
              <a:rPr lang="el-GR" sz="2000" dirty="0"/>
              <a:t>                 </a:t>
            </a:r>
            <a:r>
              <a:rPr lang="el-GR" sz="2000">
                <a:ea typeface="+mn-lt"/>
                <a:cs typeface="+mn-lt"/>
              </a:rPr>
              <a:t>          ΗCO</a:t>
            </a:r>
            <a:r>
              <a:rPr lang="el-GR" sz="2000" baseline="-25000" dirty="0">
                <a:ea typeface="+mn-lt"/>
                <a:cs typeface="+mn-lt"/>
              </a:rPr>
              <a:t>3 </a:t>
            </a:r>
            <a:r>
              <a:rPr lang="el-GR" sz="2000" baseline="30000" dirty="0">
                <a:ea typeface="+mn-lt"/>
                <a:cs typeface="+mn-lt"/>
              </a:rPr>
              <a:t>-</a:t>
            </a:r>
            <a:r>
              <a:rPr lang="el-GR" sz="2000" dirty="0">
                <a:ea typeface="+mn-lt"/>
                <a:cs typeface="+mn-lt"/>
              </a:rPr>
              <a:t>  +  H</a:t>
            </a:r>
            <a:r>
              <a:rPr lang="el-GR" sz="2000" baseline="-25000" dirty="0">
                <a:ea typeface="+mn-lt"/>
                <a:cs typeface="+mn-lt"/>
              </a:rPr>
              <a:t>2</a:t>
            </a:r>
            <a:r>
              <a:rPr lang="el-GR" sz="2000" dirty="0">
                <a:ea typeface="+mn-lt"/>
                <a:cs typeface="+mn-lt"/>
              </a:rPr>
              <a:t>O  &lt; —&gt;  CO</a:t>
            </a:r>
            <a:r>
              <a:rPr lang="el-GR" sz="2000" baseline="-25000">
                <a:ea typeface="+mn-lt"/>
                <a:cs typeface="+mn-lt"/>
              </a:rPr>
              <a:t>3</a:t>
            </a:r>
            <a:r>
              <a:rPr lang="el-GR" sz="2000" dirty="0"/>
              <a:t> </a:t>
            </a:r>
            <a:r>
              <a:rPr lang="el-GR" sz="2000" baseline="30000" dirty="0"/>
              <a:t>2-</a:t>
            </a:r>
            <a:r>
              <a:rPr lang="el-GR" sz="2000"/>
              <a:t>  +   H</a:t>
            </a:r>
            <a:r>
              <a:rPr lang="el-GR" sz="2000" baseline="-25000" dirty="0"/>
              <a:t>3</a:t>
            </a:r>
            <a:r>
              <a:rPr lang="el-GR" sz="2000" dirty="0"/>
              <a:t>O</a:t>
            </a:r>
            <a:r>
              <a:rPr lang="el-GR" sz="2000" baseline="30000" dirty="0"/>
              <a:t>+</a:t>
            </a:r>
            <a:r>
              <a:rPr lang="el-GR" sz="2000" dirty="0"/>
              <a:t> </a:t>
            </a:r>
          </a:p>
          <a:p>
            <a:r>
              <a:rPr lang="el-GR" sz="1600">
                <a:ea typeface="+mn-lt"/>
                <a:cs typeface="+mn-lt"/>
              </a:rPr>
              <a:t>BΑΣΗ             ΟΞΥ                 ΟΞΥ              ΒΑΣΗ                                   ΟΞΥ             ΒΑΣΗ               ΒΑΣΗ               ΟΞΥ</a:t>
            </a:r>
          </a:p>
        </p:txBody>
      </p:sp>
    </p:spTree>
    <p:extLst>
      <p:ext uri="{BB962C8B-B14F-4D97-AF65-F5344CB8AC3E}">
        <p14:creationId xmlns:p14="http://schemas.microsoft.com/office/powerpoint/2010/main" xmlns="" val="340734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A45B973-23D6-4B2D-97EF-BF4E501CC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715328"/>
          </a:xfrm>
        </p:spPr>
        <p:txBody>
          <a:bodyPr/>
          <a:lstStyle/>
          <a:p>
            <a:r>
              <a:rPr lang="el-GR"/>
              <a:t>ΕΡΩΤΗΣΕΙΣ ΣΧΟΛΙΚΟΥ ΒΙΒΛΙΟΥ σελ. 183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CAD77B5-BEE3-4C80-B10D-A87D16211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l-GR">
                <a:solidFill>
                  <a:srgbClr val="FFFFFF"/>
                </a:solidFill>
                <a:ea typeface="+mn-lt"/>
                <a:cs typeface="+mn-lt"/>
              </a:rPr>
              <a:t>1. Πώς γίνεται η διάλυση μιας ιοντικής ένωσης, π.χ. NaCl, στο νερό;</a:t>
            </a:r>
            <a:endParaRPr lang="el-GR"/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  <a:ea typeface="+mn-lt"/>
                <a:cs typeface="+mn-lt"/>
              </a:rPr>
              <a:t> 2. Τι ονομάζεται οξύ και τι βάση σύμφωνα με τη θεωρία των Brönsted - Lowry; </a:t>
            </a: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  <a:ea typeface="+mn-lt"/>
                <a:cs typeface="+mn-lt"/>
              </a:rPr>
              <a:t>3. Πώς γίνεται η διάλυση του HF στο νερό; </a:t>
            </a: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  <a:ea typeface="+mn-lt"/>
                <a:cs typeface="+mn-lt"/>
              </a:rPr>
              <a:t>4. Να γράψετε την εξίσωση ιοντισμού της ΝH3 στο νερό. </a:t>
            </a: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  <a:ea typeface="+mn-lt"/>
                <a:cs typeface="+mn-lt"/>
              </a:rPr>
              <a:t>5. Πότε ένα οξύ χαρακτηρίζεται ασθενές σε υδατικό διάλυμα και πότε ισχυρό; Να δώσετε σχετικά παραδείγματα. </a:t>
            </a:r>
          </a:p>
          <a:p>
            <a:pPr marL="0" indent="0">
              <a:buNone/>
            </a:pPr>
            <a:r>
              <a:rPr lang="el-GR">
                <a:solidFill>
                  <a:srgbClr val="FFFFFF"/>
                </a:solidFill>
                <a:ea typeface="+mn-lt"/>
                <a:cs typeface="+mn-lt"/>
              </a:rPr>
              <a:t>6. Πότε μια βάση χαρακτηρίζεται ασθενής σε υδατικό διάλυμα και πότε ισχυρή; Να δώσετε σχετικά παραδείγματα</a:t>
            </a:r>
            <a:endParaRPr lang="el-G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5079687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528</Words>
  <Application>Microsoft Office PowerPoint</Application>
  <PresentationFormat>Custom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BlobVTI</vt:lpstr>
      <vt:lpstr>ΙΟΝΤΙΚΗ ΙΣΟΡΡΟΠΙΑ     </vt:lpstr>
      <vt:lpstr>YΔΑΤΙΚΑ  ΔΙΑΛΥΜΑΤΑ</vt:lpstr>
      <vt:lpstr>Slide 3</vt:lpstr>
      <vt:lpstr>Slide 4</vt:lpstr>
      <vt:lpstr>Slide 5</vt:lpstr>
      <vt:lpstr>Slide 6</vt:lpstr>
      <vt:lpstr>Slide 7</vt:lpstr>
      <vt:lpstr>Slide 8</vt:lpstr>
      <vt:lpstr>ΕΡΩΤΗΣΕΙΣ ΣΧΟΛΙΚΟΥ ΒΙΒΛΙΟΥ σελ. 183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966</cp:revision>
  <dcterms:created xsi:type="dcterms:W3CDTF">2012-08-02T13:11:46Z</dcterms:created>
  <dcterms:modified xsi:type="dcterms:W3CDTF">2020-12-17T13:10:55Z</dcterms:modified>
</cp:coreProperties>
</file>