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91" r:id="rId3"/>
    <p:sldId id="289" r:id="rId4"/>
    <p:sldId id="288" r:id="rId5"/>
    <p:sldId id="287" r:id="rId6"/>
    <p:sldId id="286" r:id="rId7"/>
    <p:sldId id="292" r:id="rId8"/>
    <p:sldId id="293" r:id="rId9"/>
    <p:sldId id="259" r:id="rId10"/>
    <p:sldId id="260" r:id="rId11"/>
    <p:sldId id="261" r:id="rId12"/>
    <p:sldId id="262" r:id="rId13"/>
    <p:sldId id="263" r:id="rId14"/>
    <p:sldId id="264" r:id="rId15"/>
    <p:sldId id="294" r:id="rId16"/>
    <p:sldId id="295" r:id="rId17"/>
    <p:sldId id="285"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33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0C0284-79B4-49DD-BE56-CD0FCB6AB0EA}" type="datetimeFigureOut">
              <a:rPr lang="el-GR" smtClean="0"/>
              <a:pPr/>
              <a:t>24/3/2020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0BEF0F-C1C4-47CC-9381-973C677D25B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5CF4E265-822B-423F-824F-5982C96AAAD8}" type="datetime1">
              <a:rPr lang="el-GR" smtClean="0"/>
              <a:pPr/>
              <a:t>24/3/2020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C6D88CA-74FA-40BD-923B-B1A2237EE80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D6BA07A-835A-48D9-8E03-6640FE46B017}" type="datetime1">
              <a:rPr lang="el-GR" smtClean="0"/>
              <a:pPr/>
              <a:t>24/3/2020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C6D88CA-74FA-40BD-923B-B1A2237EE80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5CBDDD4-1D56-473A-906E-23439EBBE6D7}" type="datetime1">
              <a:rPr lang="el-GR" smtClean="0"/>
              <a:pPr/>
              <a:t>24/3/2020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C6D88CA-74FA-40BD-923B-B1A2237EE80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7700F72-3631-4909-AC30-39EE9330993F}" type="datetime1">
              <a:rPr lang="el-GR" smtClean="0"/>
              <a:pPr/>
              <a:t>24/3/2020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C6D88CA-74FA-40BD-923B-B1A2237EE80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2341F8E-7151-4D9D-A514-6D8A5814D406}" type="datetime1">
              <a:rPr lang="el-GR" smtClean="0"/>
              <a:pPr/>
              <a:t>24/3/2020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C6D88CA-74FA-40BD-923B-B1A2237EE80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0455E7D3-5AEF-419D-9D7A-D4E40F2B1D73}" type="datetime1">
              <a:rPr lang="el-GR" smtClean="0"/>
              <a:pPr/>
              <a:t>24/3/2020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C6D88CA-74FA-40BD-923B-B1A2237EE80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DAEB92B6-530B-46CE-9B3A-5AC341E64799}" type="datetime1">
              <a:rPr lang="el-GR" smtClean="0"/>
              <a:pPr/>
              <a:t>24/3/2020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7C6D88CA-74FA-40BD-923B-B1A2237EE80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E0EC85A-D2E8-4AF8-8DCB-91D72BEE6156}" type="datetime1">
              <a:rPr lang="el-GR" smtClean="0"/>
              <a:pPr/>
              <a:t>24/3/2020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7C6D88CA-74FA-40BD-923B-B1A2237EE80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34DC0F6-6719-490A-8D83-5CA135AEDB62}" type="datetime1">
              <a:rPr lang="el-GR" smtClean="0"/>
              <a:pPr/>
              <a:t>24/3/2020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7C6D88CA-74FA-40BD-923B-B1A2237EE80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E0B62EB-191A-4E74-BF03-81BAC1A6BC71}" type="datetime1">
              <a:rPr lang="el-GR" smtClean="0"/>
              <a:pPr/>
              <a:t>24/3/2020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C6D88CA-74FA-40BD-923B-B1A2237EE80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9176CA3-15E4-4341-8DDD-C05F27696D2A}" type="datetime1">
              <a:rPr lang="el-GR" smtClean="0"/>
              <a:pPr/>
              <a:t>24/3/2020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C6D88CA-74FA-40BD-923B-B1A2237EE80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EAFA89-B484-474E-AF20-1912FD0D4BC9}" type="datetime1">
              <a:rPr lang="el-GR" smtClean="0"/>
              <a:pPr/>
              <a:t>24/3/2020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D88CA-74FA-40BD-923B-B1A2237EE80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404664"/>
            <a:ext cx="7772400" cy="1368151"/>
          </a:xfrm>
        </p:spPr>
        <p:txBody>
          <a:bodyPr>
            <a:normAutofit fontScale="90000"/>
          </a:bodyPr>
          <a:lstStyle/>
          <a:p>
            <a:r>
              <a:rPr lang="el-GR" dirty="0" smtClean="0"/>
              <a:t>Πώς </a:t>
            </a:r>
            <a:r>
              <a:rPr lang="el-GR" dirty="0" smtClean="0"/>
              <a:t>παραδίδετε μια εργασία </a:t>
            </a:r>
            <a:r>
              <a:rPr lang="el-GR" dirty="0" smtClean="0"/>
              <a:t>στο </a:t>
            </a:r>
            <a:r>
              <a:rPr lang="en-US" dirty="0" smtClean="0"/>
              <a:t>Google Classroom</a:t>
            </a:r>
            <a:endParaRPr lang="el-GR" dirty="0"/>
          </a:p>
        </p:txBody>
      </p:sp>
      <p:sp>
        <p:nvSpPr>
          <p:cNvPr id="3" name="2 - Υπότιτλος"/>
          <p:cNvSpPr>
            <a:spLocks noGrp="1"/>
          </p:cNvSpPr>
          <p:nvPr>
            <p:ph type="subTitle" idx="1"/>
          </p:nvPr>
        </p:nvSpPr>
        <p:spPr>
          <a:xfrm>
            <a:off x="467544" y="4941168"/>
            <a:ext cx="8352928" cy="1752600"/>
          </a:xfrm>
        </p:spPr>
        <p:txBody>
          <a:bodyPr>
            <a:normAutofit/>
          </a:bodyPr>
          <a:lstStyle/>
          <a:p>
            <a:r>
              <a:rPr lang="el-GR" dirty="0" smtClean="0">
                <a:solidFill>
                  <a:schemeClr val="accent2">
                    <a:lumMod val="50000"/>
                  </a:schemeClr>
                </a:solidFill>
              </a:rPr>
              <a:t>Οδηγός με «βήμα προς βήμα» τις ενέργειες που </a:t>
            </a:r>
            <a:r>
              <a:rPr lang="el-GR" dirty="0" smtClean="0">
                <a:solidFill>
                  <a:schemeClr val="accent2">
                    <a:lumMod val="50000"/>
                  </a:schemeClr>
                </a:solidFill>
              </a:rPr>
              <a:t>κάνετε </a:t>
            </a:r>
            <a:r>
              <a:rPr lang="el-GR" dirty="0" smtClean="0">
                <a:solidFill>
                  <a:schemeClr val="accent2">
                    <a:lumMod val="50000"/>
                  </a:schemeClr>
                </a:solidFill>
              </a:rPr>
              <a:t>για να </a:t>
            </a:r>
            <a:r>
              <a:rPr lang="el-GR" dirty="0" smtClean="0">
                <a:solidFill>
                  <a:schemeClr val="accent2">
                    <a:lumMod val="50000"/>
                  </a:schemeClr>
                </a:solidFill>
              </a:rPr>
              <a:t>παραδώσετε μια </a:t>
            </a:r>
            <a:r>
              <a:rPr lang="el-GR" dirty="0" smtClean="0">
                <a:solidFill>
                  <a:schemeClr val="accent2">
                    <a:lumMod val="50000"/>
                  </a:schemeClr>
                </a:solidFill>
              </a:rPr>
              <a:t>εργασία στο </a:t>
            </a:r>
            <a:r>
              <a:rPr lang="en-US" dirty="0" smtClean="0">
                <a:solidFill>
                  <a:schemeClr val="accent2">
                    <a:lumMod val="50000"/>
                  </a:schemeClr>
                </a:solidFill>
              </a:rPr>
              <a:t>Google Classroom</a:t>
            </a:r>
            <a:endParaRPr lang="el-GR" dirty="0">
              <a:solidFill>
                <a:schemeClr val="accent2">
                  <a:lumMod val="50000"/>
                </a:schemeClr>
              </a:solidFill>
            </a:endParaRPr>
          </a:p>
        </p:txBody>
      </p:sp>
      <p:pic>
        <p:nvPicPr>
          <p:cNvPr id="16386" name="Picture 2" descr="D:\Αρχεία Λήψης\google-classroom-1.jpg"/>
          <p:cNvPicPr>
            <a:picLocks noChangeAspect="1" noChangeArrowheads="1"/>
          </p:cNvPicPr>
          <p:nvPr/>
        </p:nvPicPr>
        <p:blipFill>
          <a:blip r:embed="rId2" cstate="print"/>
          <a:srcRect t="9301" b="11516"/>
          <a:stretch>
            <a:fillRect/>
          </a:stretch>
        </p:blipFill>
        <p:spPr bwMode="auto">
          <a:xfrm>
            <a:off x="1835696" y="1700808"/>
            <a:ext cx="5715000" cy="321791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74638"/>
            <a:ext cx="8363272" cy="1210146"/>
          </a:xfrm>
        </p:spPr>
        <p:txBody>
          <a:bodyPr>
            <a:normAutofit/>
          </a:bodyPr>
          <a:lstStyle/>
          <a:p>
            <a:r>
              <a:rPr lang="el-GR" sz="3200" dirty="0" smtClean="0"/>
              <a:t>Επιλέγετε το κουμπί </a:t>
            </a:r>
            <a:r>
              <a:rPr lang="el-GR" sz="3200" u="sng" dirty="0" smtClean="0"/>
              <a:t>Παράδοση</a:t>
            </a:r>
            <a:r>
              <a:rPr lang="el-GR" sz="3200" dirty="0" smtClean="0"/>
              <a:t>.</a:t>
            </a:r>
            <a:endParaRPr lang="el-GR" sz="3200" b="1" dirty="0"/>
          </a:p>
        </p:txBody>
      </p:sp>
      <p:sp>
        <p:nvSpPr>
          <p:cNvPr id="4" name="3 - Θέση αριθμού διαφάνειας"/>
          <p:cNvSpPr>
            <a:spLocks noGrp="1"/>
          </p:cNvSpPr>
          <p:nvPr>
            <p:ph type="sldNum" sz="quarter" idx="12"/>
          </p:nvPr>
        </p:nvSpPr>
        <p:spPr/>
        <p:txBody>
          <a:bodyPr/>
          <a:lstStyle/>
          <a:p>
            <a:fld id="{7C6D88CA-74FA-40BD-923B-B1A2237EE803}" type="slidenum">
              <a:rPr lang="el-GR" smtClean="0"/>
              <a:pPr/>
              <a:t>10</a:t>
            </a:fld>
            <a:endParaRPr lang="el-GR"/>
          </a:p>
        </p:txBody>
      </p:sp>
      <p:pic>
        <p:nvPicPr>
          <p:cNvPr id="8194" name="Picture 2" descr="D:\Σχολείο\Παράδοση εργασίας google classroom 10.png"/>
          <p:cNvPicPr>
            <a:picLocks noChangeAspect="1" noChangeArrowheads="1"/>
          </p:cNvPicPr>
          <p:nvPr/>
        </p:nvPicPr>
        <p:blipFill>
          <a:blip r:embed="rId2" cstate="print"/>
          <a:srcRect/>
          <a:stretch>
            <a:fillRect/>
          </a:stretch>
        </p:blipFill>
        <p:spPr bwMode="auto">
          <a:xfrm>
            <a:off x="827584" y="2492896"/>
            <a:ext cx="8047484" cy="386027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498178"/>
          </a:xfrm>
        </p:spPr>
        <p:txBody>
          <a:bodyPr>
            <a:normAutofit fontScale="90000"/>
          </a:bodyPr>
          <a:lstStyle/>
          <a:p>
            <a:r>
              <a:rPr lang="el-GR" sz="3200" dirty="0" smtClean="0"/>
              <a:t>Η εργασία σας υποβλήθηκε. Μπορείτε να αναιρέσετε την ενέργεια πατώντας το κουμπί </a:t>
            </a:r>
            <a:r>
              <a:rPr lang="el-GR" sz="3200" u="sng" dirty="0" smtClean="0"/>
              <a:t>Ακύρωση παράδοσης</a:t>
            </a:r>
            <a:r>
              <a:rPr lang="el-GR" sz="3200" dirty="0" smtClean="0"/>
              <a:t>.</a:t>
            </a:r>
            <a:endParaRPr lang="el-GR" sz="3200" dirty="0"/>
          </a:p>
        </p:txBody>
      </p:sp>
      <p:sp>
        <p:nvSpPr>
          <p:cNvPr id="4" name="3 - Θέση αριθμού διαφάνειας"/>
          <p:cNvSpPr>
            <a:spLocks noGrp="1"/>
          </p:cNvSpPr>
          <p:nvPr>
            <p:ph type="sldNum" sz="quarter" idx="12"/>
          </p:nvPr>
        </p:nvSpPr>
        <p:spPr/>
        <p:txBody>
          <a:bodyPr/>
          <a:lstStyle/>
          <a:p>
            <a:fld id="{7C6D88CA-74FA-40BD-923B-B1A2237EE803}" type="slidenum">
              <a:rPr lang="el-GR" smtClean="0"/>
              <a:pPr/>
              <a:t>11</a:t>
            </a:fld>
            <a:endParaRPr lang="el-GR"/>
          </a:p>
        </p:txBody>
      </p:sp>
      <p:pic>
        <p:nvPicPr>
          <p:cNvPr id="9218" name="Picture 2" descr="D:\Σχολείο\Παράδοση εργασίας google classroom 11.png"/>
          <p:cNvPicPr>
            <a:picLocks noChangeAspect="1" noChangeArrowheads="1"/>
          </p:cNvPicPr>
          <p:nvPr/>
        </p:nvPicPr>
        <p:blipFill>
          <a:blip r:embed="rId2" cstate="print"/>
          <a:srcRect/>
          <a:stretch>
            <a:fillRect/>
          </a:stretch>
        </p:blipFill>
        <p:spPr bwMode="auto">
          <a:xfrm>
            <a:off x="539552" y="2204864"/>
            <a:ext cx="8220671" cy="390053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930226"/>
          </a:xfrm>
        </p:spPr>
        <p:txBody>
          <a:bodyPr>
            <a:normAutofit/>
          </a:bodyPr>
          <a:lstStyle/>
          <a:p>
            <a:r>
              <a:rPr lang="el-GR" sz="3200" dirty="0" smtClean="0"/>
              <a:t>Αν επιλέξετε πάλι το μενού </a:t>
            </a:r>
            <a:r>
              <a:rPr lang="el-GR" sz="3200" u="sng" dirty="0" smtClean="0"/>
              <a:t>Εκκρεμείς</a:t>
            </a:r>
            <a:r>
              <a:rPr lang="el-GR" sz="3200" dirty="0" smtClean="0"/>
              <a:t> από το αναδυόμενο μενού αριστερά,</a:t>
            </a:r>
            <a:endParaRPr lang="el-GR" sz="3200" dirty="0"/>
          </a:p>
        </p:txBody>
      </p:sp>
      <p:sp>
        <p:nvSpPr>
          <p:cNvPr id="4" name="3 - Θέση αριθμού διαφάνειας"/>
          <p:cNvSpPr>
            <a:spLocks noGrp="1"/>
          </p:cNvSpPr>
          <p:nvPr>
            <p:ph type="sldNum" sz="quarter" idx="12"/>
          </p:nvPr>
        </p:nvSpPr>
        <p:spPr/>
        <p:txBody>
          <a:bodyPr/>
          <a:lstStyle/>
          <a:p>
            <a:fld id="{7C6D88CA-74FA-40BD-923B-B1A2237EE803}" type="slidenum">
              <a:rPr lang="el-GR" smtClean="0"/>
              <a:pPr/>
              <a:t>12</a:t>
            </a:fld>
            <a:endParaRPr lang="el-GR"/>
          </a:p>
        </p:txBody>
      </p:sp>
      <p:pic>
        <p:nvPicPr>
          <p:cNvPr id="10242" name="Picture 2" descr="D:\Σχολείο\Παράδοση εργασίας google classroom 12.png"/>
          <p:cNvPicPr>
            <a:picLocks noChangeAspect="1" noChangeArrowheads="1"/>
          </p:cNvPicPr>
          <p:nvPr/>
        </p:nvPicPr>
        <p:blipFill>
          <a:blip r:embed="rId2" cstate="print"/>
          <a:srcRect/>
          <a:stretch>
            <a:fillRect/>
          </a:stretch>
        </p:blipFill>
        <p:spPr bwMode="auto">
          <a:xfrm>
            <a:off x="383704" y="2132856"/>
            <a:ext cx="8760296" cy="429345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642194"/>
          </a:xfrm>
        </p:spPr>
        <p:txBody>
          <a:bodyPr>
            <a:normAutofit/>
          </a:bodyPr>
          <a:lstStyle/>
          <a:p>
            <a:r>
              <a:rPr lang="el-GR" sz="3200" dirty="0" smtClean="0"/>
              <a:t>θ</a:t>
            </a:r>
            <a:r>
              <a:rPr lang="el-GR" sz="3200" dirty="0" smtClean="0"/>
              <a:t>α διαπιστώσετε ότι η συγκεκριμένη εργασία δεν βρίσκεται πια στο μενού </a:t>
            </a:r>
            <a:r>
              <a:rPr lang="el-GR" sz="3200" u="sng" dirty="0" smtClean="0"/>
              <a:t>Εκκρεμείς</a:t>
            </a:r>
            <a:r>
              <a:rPr lang="el-GR" sz="3200" dirty="0" smtClean="0"/>
              <a:t>,</a:t>
            </a:r>
            <a:endParaRPr lang="el-GR" sz="3200" dirty="0"/>
          </a:p>
        </p:txBody>
      </p:sp>
      <p:sp>
        <p:nvSpPr>
          <p:cNvPr id="4" name="3 - Θέση αριθμού διαφάνειας"/>
          <p:cNvSpPr>
            <a:spLocks noGrp="1"/>
          </p:cNvSpPr>
          <p:nvPr>
            <p:ph type="sldNum" sz="quarter" idx="12"/>
          </p:nvPr>
        </p:nvSpPr>
        <p:spPr/>
        <p:txBody>
          <a:bodyPr/>
          <a:lstStyle/>
          <a:p>
            <a:fld id="{7C6D88CA-74FA-40BD-923B-B1A2237EE803}" type="slidenum">
              <a:rPr lang="el-GR" smtClean="0"/>
              <a:pPr/>
              <a:t>13</a:t>
            </a:fld>
            <a:endParaRPr lang="el-GR"/>
          </a:p>
        </p:txBody>
      </p:sp>
      <p:pic>
        <p:nvPicPr>
          <p:cNvPr id="11266" name="Picture 2" descr="D:\Σχολείο\Παράδοση εργασίας google classroom 13.png"/>
          <p:cNvPicPr>
            <a:picLocks noChangeAspect="1" noChangeArrowheads="1"/>
          </p:cNvPicPr>
          <p:nvPr/>
        </p:nvPicPr>
        <p:blipFill>
          <a:blip r:embed="rId2" cstate="print"/>
          <a:srcRect/>
          <a:stretch>
            <a:fillRect/>
          </a:stretch>
        </p:blipFill>
        <p:spPr bwMode="auto">
          <a:xfrm>
            <a:off x="459519" y="2204864"/>
            <a:ext cx="8684481" cy="410703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354162"/>
          </a:xfrm>
        </p:spPr>
        <p:txBody>
          <a:bodyPr>
            <a:normAutofit/>
          </a:bodyPr>
          <a:lstStyle/>
          <a:p>
            <a:r>
              <a:rPr lang="el-GR" sz="3200" dirty="0" smtClean="0"/>
              <a:t>α</a:t>
            </a:r>
            <a:r>
              <a:rPr lang="el-GR" sz="3200" dirty="0" smtClean="0"/>
              <a:t>λλά στο μενού </a:t>
            </a:r>
            <a:r>
              <a:rPr lang="el-GR" sz="3200" u="sng" dirty="0" smtClean="0"/>
              <a:t>Ολοκληρωμένες</a:t>
            </a:r>
            <a:r>
              <a:rPr lang="el-GR" sz="3200" dirty="0" smtClean="0"/>
              <a:t>.</a:t>
            </a:r>
            <a:endParaRPr lang="el-GR" sz="3200" dirty="0"/>
          </a:p>
        </p:txBody>
      </p:sp>
      <p:sp>
        <p:nvSpPr>
          <p:cNvPr id="4" name="3 - Θέση αριθμού διαφάνειας"/>
          <p:cNvSpPr>
            <a:spLocks noGrp="1"/>
          </p:cNvSpPr>
          <p:nvPr>
            <p:ph type="sldNum" sz="quarter" idx="12"/>
          </p:nvPr>
        </p:nvSpPr>
        <p:spPr/>
        <p:txBody>
          <a:bodyPr/>
          <a:lstStyle/>
          <a:p>
            <a:fld id="{7C6D88CA-74FA-40BD-923B-B1A2237EE803}" type="slidenum">
              <a:rPr lang="el-GR" smtClean="0"/>
              <a:pPr/>
              <a:t>14</a:t>
            </a:fld>
            <a:endParaRPr lang="el-GR"/>
          </a:p>
        </p:txBody>
      </p:sp>
      <p:pic>
        <p:nvPicPr>
          <p:cNvPr id="12290" name="Picture 2" descr="D:\Σχολείο\Παράδοση εργασίας google classroom 14.png"/>
          <p:cNvPicPr>
            <a:picLocks noChangeAspect="1" noChangeArrowheads="1"/>
          </p:cNvPicPr>
          <p:nvPr/>
        </p:nvPicPr>
        <p:blipFill>
          <a:blip r:embed="rId2" cstate="print"/>
          <a:srcRect/>
          <a:stretch>
            <a:fillRect/>
          </a:stretch>
        </p:blipFill>
        <p:spPr bwMode="auto">
          <a:xfrm>
            <a:off x="323528" y="2348880"/>
            <a:ext cx="8208912" cy="392916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354162"/>
          </a:xfrm>
        </p:spPr>
        <p:txBody>
          <a:bodyPr>
            <a:normAutofit fontScale="90000"/>
          </a:bodyPr>
          <a:lstStyle/>
          <a:p>
            <a:r>
              <a:rPr lang="el-GR" sz="3200" dirty="0" smtClean="0"/>
              <a:t>Όταν ο καθηγητής / η καθηγήτριά σας βαθμολογήσει την εργασία σας, τότε θα δείτε τη σχετική λέξη στο πλαίσιο αυτό.</a:t>
            </a:r>
            <a:endParaRPr lang="el-GR" sz="3200" dirty="0"/>
          </a:p>
        </p:txBody>
      </p:sp>
      <p:sp>
        <p:nvSpPr>
          <p:cNvPr id="4" name="3 - Θέση αριθμού διαφάνειας"/>
          <p:cNvSpPr>
            <a:spLocks noGrp="1"/>
          </p:cNvSpPr>
          <p:nvPr>
            <p:ph type="sldNum" sz="quarter" idx="12"/>
          </p:nvPr>
        </p:nvSpPr>
        <p:spPr/>
        <p:txBody>
          <a:bodyPr/>
          <a:lstStyle/>
          <a:p>
            <a:fld id="{7C6D88CA-74FA-40BD-923B-B1A2237EE803}" type="slidenum">
              <a:rPr lang="el-GR" smtClean="0"/>
              <a:pPr/>
              <a:t>15</a:t>
            </a:fld>
            <a:endParaRPr lang="el-GR"/>
          </a:p>
        </p:txBody>
      </p:sp>
      <p:pic>
        <p:nvPicPr>
          <p:cNvPr id="14338" name="Picture 2" descr="D:\Σχολείο\Παράδοση εργασίας google classroom 15.png"/>
          <p:cNvPicPr>
            <a:picLocks noChangeAspect="1" noChangeArrowheads="1"/>
          </p:cNvPicPr>
          <p:nvPr/>
        </p:nvPicPr>
        <p:blipFill>
          <a:blip r:embed="rId2" cstate="print"/>
          <a:srcRect/>
          <a:stretch>
            <a:fillRect/>
          </a:stretch>
        </p:blipFill>
        <p:spPr bwMode="auto">
          <a:xfrm>
            <a:off x="395536" y="2204864"/>
            <a:ext cx="8550697" cy="409275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570186"/>
          </a:xfrm>
        </p:spPr>
        <p:txBody>
          <a:bodyPr>
            <a:normAutofit fontScale="90000"/>
          </a:bodyPr>
          <a:lstStyle/>
          <a:p>
            <a:r>
              <a:rPr lang="el-GR" sz="3200" dirty="0" smtClean="0"/>
              <a:t>Αν υπάρχουν και σχόλια και βαθμολογία, μπορείτε να δείτε και αυτά πατώντας το κουμπί </a:t>
            </a:r>
            <a:br>
              <a:rPr lang="el-GR" sz="3200" dirty="0" smtClean="0"/>
            </a:br>
            <a:r>
              <a:rPr lang="el-GR" sz="3200" u="sng" dirty="0" smtClean="0"/>
              <a:t>Δείτε την εργασία σας</a:t>
            </a:r>
            <a:r>
              <a:rPr lang="el-GR" sz="3200" dirty="0" smtClean="0"/>
              <a:t> </a:t>
            </a:r>
            <a:br>
              <a:rPr lang="el-GR" sz="3200" dirty="0" smtClean="0"/>
            </a:br>
            <a:r>
              <a:rPr lang="el-GR" sz="3200" dirty="0" smtClean="0"/>
              <a:t>πάνω από την εργασία.</a:t>
            </a:r>
            <a:endParaRPr lang="el-GR" sz="3200" dirty="0"/>
          </a:p>
        </p:txBody>
      </p:sp>
      <p:sp>
        <p:nvSpPr>
          <p:cNvPr id="4" name="3 - Θέση αριθμού διαφάνειας"/>
          <p:cNvSpPr>
            <a:spLocks noGrp="1"/>
          </p:cNvSpPr>
          <p:nvPr>
            <p:ph type="sldNum" sz="quarter" idx="12"/>
          </p:nvPr>
        </p:nvSpPr>
        <p:spPr/>
        <p:txBody>
          <a:bodyPr/>
          <a:lstStyle/>
          <a:p>
            <a:fld id="{7C6D88CA-74FA-40BD-923B-B1A2237EE803}" type="slidenum">
              <a:rPr lang="el-GR" smtClean="0"/>
              <a:pPr/>
              <a:t>16</a:t>
            </a:fld>
            <a:endParaRPr lang="el-GR"/>
          </a:p>
        </p:txBody>
      </p:sp>
      <p:pic>
        <p:nvPicPr>
          <p:cNvPr id="15362" name="Picture 2" descr="D:\Σχολείο\Παράδοση εργασίας google classroom 16.png"/>
          <p:cNvPicPr>
            <a:picLocks noChangeAspect="1" noChangeArrowheads="1"/>
          </p:cNvPicPr>
          <p:nvPr/>
        </p:nvPicPr>
        <p:blipFill>
          <a:blip r:embed="rId2" cstate="print"/>
          <a:srcRect/>
          <a:stretch>
            <a:fillRect/>
          </a:stretch>
        </p:blipFill>
        <p:spPr bwMode="auto">
          <a:xfrm>
            <a:off x="323528" y="2204864"/>
            <a:ext cx="8561288" cy="408444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988840"/>
            <a:ext cx="8229600" cy="1656184"/>
          </a:xfrm>
        </p:spPr>
        <p:txBody>
          <a:bodyPr>
            <a:noAutofit/>
          </a:bodyPr>
          <a:lstStyle/>
          <a:p>
            <a:r>
              <a:rPr lang="el-GR" sz="3200" dirty="0" smtClean="0"/>
              <a:t/>
            </a:r>
            <a:br>
              <a:rPr lang="el-GR" sz="3200" dirty="0" smtClean="0"/>
            </a:br>
            <a:r>
              <a:rPr lang="el-GR" sz="3200" dirty="0" smtClean="0"/>
              <a:t>Καλή </a:t>
            </a:r>
            <a:r>
              <a:rPr lang="el-GR" sz="3200" dirty="0" smtClean="0"/>
              <a:t>επιτυχία!</a:t>
            </a:r>
            <a:r>
              <a:rPr lang="el-GR" sz="3200" b="1" dirty="0" smtClean="0"/>
              <a:t/>
            </a:r>
            <a:br>
              <a:rPr lang="el-GR" sz="3200" b="1" dirty="0" smtClean="0"/>
            </a:br>
            <a:endParaRPr lang="el-GR" sz="3200" dirty="0"/>
          </a:p>
        </p:txBody>
      </p:sp>
      <p:sp>
        <p:nvSpPr>
          <p:cNvPr id="3" name="2 - Θέση αριθμού διαφάνειας"/>
          <p:cNvSpPr>
            <a:spLocks noGrp="1"/>
          </p:cNvSpPr>
          <p:nvPr>
            <p:ph type="sldNum" sz="quarter" idx="12"/>
          </p:nvPr>
        </p:nvSpPr>
        <p:spPr/>
        <p:txBody>
          <a:bodyPr/>
          <a:lstStyle/>
          <a:p>
            <a:fld id="{7C6D88CA-74FA-40BD-923B-B1A2237EE803}" type="slidenum">
              <a:rPr lang="el-GR" smtClean="0"/>
              <a:pPr/>
              <a:t>17</a:t>
            </a:fld>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dirty="0" smtClean="0"/>
              <a:t>Στο λογαριασμό σας πηγαίνετε στο μενού </a:t>
            </a:r>
            <a:r>
              <a:rPr lang="el-GR" sz="3200" u="sng" dirty="0" smtClean="0"/>
              <a:t>Εργασίες</a:t>
            </a:r>
            <a:r>
              <a:rPr lang="el-GR" sz="3200" dirty="0" smtClean="0"/>
              <a:t> και βλέπετε τις εργασίες που έχετε για παράδοση</a:t>
            </a:r>
            <a:r>
              <a:rPr lang="en-US" sz="3200" dirty="0" smtClean="0"/>
              <a:t>.</a:t>
            </a:r>
            <a:endParaRPr lang="el-GR" sz="3200" dirty="0"/>
          </a:p>
        </p:txBody>
      </p:sp>
      <p:sp>
        <p:nvSpPr>
          <p:cNvPr id="4" name="3 - Θέση αριθμού διαφάνειας"/>
          <p:cNvSpPr>
            <a:spLocks noGrp="1"/>
          </p:cNvSpPr>
          <p:nvPr>
            <p:ph type="sldNum" sz="quarter" idx="12"/>
          </p:nvPr>
        </p:nvSpPr>
        <p:spPr/>
        <p:txBody>
          <a:bodyPr/>
          <a:lstStyle/>
          <a:p>
            <a:fld id="{7C6D88CA-74FA-40BD-923B-B1A2237EE803}" type="slidenum">
              <a:rPr lang="el-GR" smtClean="0"/>
              <a:pPr/>
              <a:t>2</a:t>
            </a:fld>
            <a:endParaRPr lang="el-GR"/>
          </a:p>
        </p:txBody>
      </p:sp>
      <p:pic>
        <p:nvPicPr>
          <p:cNvPr id="1026" name="Picture 2" descr="D:\Σχολείο\Παράδοση εργασίας google classroom 01.png"/>
          <p:cNvPicPr>
            <a:picLocks noChangeAspect="1" noChangeArrowheads="1"/>
          </p:cNvPicPr>
          <p:nvPr/>
        </p:nvPicPr>
        <p:blipFill>
          <a:blip r:embed="rId2" cstate="print"/>
          <a:srcRect/>
          <a:stretch>
            <a:fillRect/>
          </a:stretch>
        </p:blipFill>
        <p:spPr bwMode="auto">
          <a:xfrm>
            <a:off x="467544" y="2060848"/>
            <a:ext cx="8472264" cy="432438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dirty="0" smtClean="0"/>
              <a:t>Πατάτε το κουμπί με τις </a:t>
            </a:r>
            <a:r>
              <a:rPr lang="el-GR" sz="3200" u="sng" dirty="0" smtClean="0"/>
              <a:t>τρεις γραμμές </a:t>
            </a:r>
            <a:r>
              <a:rPr lang="el-GR" sz="3200" dirty="0" smtClean="0"/>
              <a:t>πάνω αριστερά και στο αναδυόμενο μενού πατάτε το κουμπί </a:t>
            </a:r>
            <a:r>
              <a:rPr lang="el-GR" sz="3200" u="sng" dirty="0" smtClean="0"/>
              <a:t>Ε</a:t>
            </a:r>
            <a:r>
              <a:rPr lang="el-GR" sz="3200" u="sng" dirty="0" smtClean="0"/>
              <a:t>κκρεμείς</a:t>
            </a:r>
            <a:r>
              <a:rPr lang="en-US" sz="3200" dirty="0" smtClean="0"/>
              <a:t>.</a:t>
            </a:r>
            <a:r>
              <a:rPr lang="el-GR" sz="3200" dirty="0" smtClean="0"/>
              <a:t> </a:t>
            </a:r>
            <a:endParaRPr lang="el-GR" sz="3200" dirty="0"/>
          </a:p>
        </p:txBody>
      </p:sp>
      <p:sp>
        <p:nvSpPr>
          <p:cNvPr id="4" name="3 - Θέση αριθμού διαφάνειας"/>
          <p:cNvSpPr>
            <a:spLocks noGrp="1"/>
          </p:cNvSpPr>
          <p:nvPr>
            <p:ph type="sldNum" sz="quarter" idx="12"/>
          </p:nvPr>
        </p:nvSpPr>
        <p:spPr/>
        <p:txBody>
          <a:bodyPr/>
          <a:lstStyle/>
          <a:p>
            <a:fld id="{7C6D88CA-74FA-40BD-923B-B1A2237EE803}" type="slidenum">
              <a:rPr lang="el-GR" smtClean="0"/>
              <a:pPr/>
              <a:t>3</a:t>
            </a:fld>
            <a:endParaRPr lang="el-GR"/>
          </a:p>
        </p:txBody>
      </p:sp>
      <p:pic>
        <p:nvPicPr>
          <p:cNvPr id="3074" name="Picture 2" descr="D:\Σχολείο\Παράδοση εργασίας google classroom 03.png"/>
          <p:cNvPicPr>
            <a:picLocks noChangeAspect="1" noChangeArrowheads="1"/>
          </p:cNvPicPr>
          <p:nvPr/>
        </p:nvPicPr>
        <p:blipFill>
          <a:blip r:embed="rId2" cstate="print"/>
          <a:srcRect/>
          <a:stretch>
            <a:fillRect/>
          </a:stretch>
        </p:blipFill>
        <p:spPr bwMode="auto">
          <a:xfrm>
            <a:off x="179512" y="1988840"/>
            <a:ext cx="8820472" cy="415756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dirty="0" smtClean="0"/>
              <a:t>Ανοίγει η καρτέλα </a:t>
            </a:r>
            <a:r>
              <a:rPr lang="el-GR" sz="3200" u="sng" dirty="0" smtClean="0"/>
              <a:t>Εκκρεμείς</a:t>
            </a:r>
            <a:r>
              <a:rPr lang="el-GR" sz="3200" dirty="0" smtClean="0"/>
              <a:t> και από εκεί βλέπετε την εργασία την οποία θέλετε να κάνετε ή να υποβάλετε και την επιλέγετε με αριστερό κλικ</a:t>
            </a:r>
            <a:r>
              <a:rPr lang="en-US" sz="3200" dirty="0" smtClean="0"/>
              <a:t>.</a:t>
            </a:r>
            <a:endParaRPr lang="el-GR" sz="3200" dirty="0"/>
          </a:p>
        </p:txBody>
      </p:sp>
      <p:sp>
        <p:nvSpPr>
          <p:cNvPr id="4" name="3 - Θέση αριθμού διαφάνειας"/>
          <p:cNvSpPr>
            <a:spLocks noGrp="1"/>
          </p:cNvSpPr>
          <p:nvPr>
            <p:ph type="sldNum" sz="quarter" idx="12"/>
          </p:nvPr>
        </p:nvSpPr>
        <p:spPr/>
        <p:txBody>
          <a:bodyPr/>
          <a:lstStyle/>
          <a:p>
            <a:fld id="{7C6D88CA-74FA-40BD-923B-B1A2237EE803}" type="slidenum">
              <a:rPr lang="el-GR" smtClean="0"/>
              <a:pPr/>
              <a:t>4</a:t>
            </a:fld>
            <a:endParaRPr lang="el-GR"/>
          </a:p>
        </p:txBody>
      </p:sp>
      <p:pic>
        <p:nvPicPr>
          <p:cNvPr id="4098" name="Picture 2" descr="D:\Σχολείο\Παράδοση εργασίας google classroom 04.png"/>
          <p:cNvPicPr>
            <a:picLocks noChangeAspect="1" noChangeArrowheads="1"/>
          </p:cNvPicPr>
          <p:nvPr/>
        </p:nvPicPr>
        <p:blipFill>
          <a:blip r:embed="rId2" cstate="print"/>
          <a:srcRect/>
          <a:stretch>
            <a:fillRect/>
          </a:stretch>
        </p:blipFill>
        <p:spPr bwMode="auto">
          <a:xfrm>
            <a:off x="395536" y="2132856"/>
            <a:ext cx="8559600" cy="411930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Στο νέο περιβάλλον πατάτε το κουμπί </a:t>
            </a:r>
            <a:r>
              <a:rPr lang="el-GR" sz="3200" u="sng" dirty="0" smtClean="0"/>
              <a:t>+Προσθήκη ή δημιουργία </a:t>
            </a:r>
            <a:r>
              <a:rPr lang="el-GR" sz="3200" dirty="0" smtClean="0"/>
              <a:t>πάνω δεξιά</a:t>
            </a:r>
            <a:r>
              <a:rPr lang="en-US" sz="3200" dirty="0" smtClean="0"/>
              <a:t>.</a:t>
            </a:r>
            <a:endParaRPr lang="el-GR" sz="3200" dirty="0"/>
          </a:p>
        </p:txBody>
      </p:sp>
      <p:sp>
        <p:nvSpPr>
          <p:cNvPr id="4" name="3 - Θέση αριθμού διαφάνειας"/>
          <p:cNvSpPr>
            <a:spLocks noGrp="1"/>
          </p:cNvSpPr>
          <p:nvPr>
            <p:ph type="sldNum" sz="quarter" idx="12"/>
          </p:nvPr>
        </p:nvSpPr>
        <p:spPr/>
        <p:txBody>
          <a:bodyPr/>
          <a:lstStyle/>
          <a:p>
            <a:fld id="{7C6D88CA-74FA-40BD-923B-B1A2237EE803}" type="slidenum">
              <a:rPr lang="el-GR" smtClean="0"/>
              <a:pPr/>
              <a:t>5</a:t>
            </a:fld>
            <a:endParaRPr lang="el-GR"/>
          </a:p>
        </p:txBody>
      </p:sp>
      <p:pic>
        <p:nvPicPr>
          <p:cNvPr id="5122" name="Picture 2" descr="D:\Σχολείο\Παράδοση εργασίας google classroom 05.png"/>
          <p:cNvPicPr>
            <a:picLocks noChangeAspect="1" noChangeArrowheads="1"/>
          </p:cNvPicPr>
          <p:nvPr/>
        </p:nvPicPr>
        <p:blipFill>
          <a:blip r:embed="rId2" cstate="print"/>
          <a:srcRect/>
          <a:stretch>
            <a:fillRect/>
          </a:stretch>
        </p:blipFill>
        <p:spPr bwMode="auto">
          <a:xfrm>
            <a:off x="395536" y="1988840"/>
            <a:ext cx="8347716" cy="400429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784976" cy="2218258"/>
          </a:xfrm>
        </p:spPr>
        <p:txBody>
          <a:bodyPr>
            <a:noAutofit/>
          </a:bodyPr>
          <a:lstStyle/>
          <a:p>
            <a:r>
              <a:rPr lang="el-GR" sz="2800" dirty="0" smtClean="0"/>
              <a:t>Στο αναδυόμενο μενού επιλέγετε την πηγή από όπου θα μεταφορτώσετε το αρχείο με την εργασία που έχετε κάνει</a:t>
            </a:r>
            <a:r>
              <a:rPr lang="el-GR" sz="2800" dirty="0" smtClean="0"/>
              <a:t> </a:t>
            </a:r>
            <a:r>
              <a:rPr lang="el-GR" sz="2800" b="1" dirty="0" smtClean="0"/>
              <a:t>ή</a:t>
            </a:r>
            <a:r>
              <a:rPr lang="el-GR" sz="2800" b="1" dirty="0" smtClean="0"/>
              <a:t> τη μορφή στην οποία θα τη δημιουργήσετε, αν τώρα ξεκινάτε να κάνετε την εργασία.</a:t>
            </a:r>
            <a:endParaRPr lang="el-GR" sz="2800" b="1" dirty="0"/>
          </a:p>
        </p:txBody>
      </p:sp>
      <p:sp>
        <p:nvSpPr>
          <p:cNvPr id="4" name="3 - Θέση αριθμού διαφάνειας"/>
          <p:cNvSpPr>
            <a:spLocks noGrp="1"/>
          </p:cNvSpPr>
          <p:nvPr>
            <p:ph type="sldNum" sz="quarter" idx="12"/>
          </p:nvPr>
        </p:nvSpPr>
        <p:spPr/>
        <p:txBody>
          <a:bodyPr/>
          <a:lstStyle/>
          <a:p>
            <a:fld id="{7C6D88CA-74FA-40BD-923B-B1A2237EE803}" type="slidenum">
              <a:rPr lang="el-GR" smtClean="0"/>
              <a:pPr/>
              <a:t>6</a:t>
            </a:fld>
            <a:endParaRPr lang="el-GR"/>
          </a:p>
        </p:txBody>
      </p:sp>
      <p:pic>
        <p:nvPicPr>
          <p:cNvPr id="13314" name="Picture 2" descr="D:\Σχολείο\Παράδοση εργασίας google classroom 07.png"/>
          <p:cNvPicPr>
            <a:picLocks noChangeAspect="1" noChangeArrowheads="1"/>
          </p:cNvPicPr>
          <p:nvPr/>
        </p:nvPicPr>
        <p:blipFill>
          <a:blip r:embed="rId2" cstate="print"/>
          <a:srcRect/>
          <a:stretch>
            <a:fillRect/>
          </a:stretch>
        </p:blipFill>
        <p:spPr bwMode="auto">
          <a:xfrm>
            <a:off x="611560" y="2735472"/>
            <a:ext cx="7992888" cy="387988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784976" cy="2218258"/>
          </a:xfrm>
        </p:spPr>
        <p:txBody>
          <a:bodyPr>
            <a:noAutofit/>
          </a:bodyPr>
          <a:lstStyle/>
          <a:p>
            <a:r>
              <a:rPr lang="el-GR" sz="2800" dirty="0" smtClean="0"/>
              <a:t>Στην περίπτωση που </a:t>
            </a:r>
            <a:r>
              <a:rPr lang="el-GR" sz="2800" b="1" dirty="0" smtClean="0"/>
              <a:t>τώρα ξεκινάτε να κάνετε </a:t>
            </a:r>
            <a:r>
              <a:rPr lang="el-GR" sz="2800" dirty="0" smtClean="0"/>
              <a:t>την εργασία, προτιμότερη μορφή για να την γράψετε είναι τα </a:t>
            </a:r>
            <a:r>
              <a:rPr lang="el-GR" sz="2800" u="sng" dirty="0" smtClean="0"/>
              <a:t>Έγγραφα</a:t>
            </a:r>
            <a:r>
              <a:rPr lang="el-GR" sz="2800" dirty="0" smtClean="0"/>
              <a:t> (ονομάζονται και </a:t>
            </a:r>
            <a:r>
              <a:rPr lang="en-US" sz="2800" dirty="0" smtClean="0"/>
              <a:t>Google docs</a:t>
            </a:r>
            <a:r>
              <a:rPr lang="el-GR" sz="2800" dirty="0" smtClean="0"/>
              <a:t>),</a:t>
            </a:r>
            <a:r>
              <a:rPr lang="en-US" sz="2800" dirty="0" smtClean="0"/>
              <a:t> </a:t>
            </a:r>
            <a:r>
              <a:rPr lang="el-GR" sz="2800" dirty="0" smtClean="0"/>
              <a:t>διότι επιτρέπουν καλύτερη επεξεργασία δεδομένων από μαθητές και καθηγητές, ενώ σώζονται αυτομάτως και στο </a:t>
            </a:r>
            <a:r>
              <a:rPr lang="en-US" sz="2800" dirty="0" smtClean="0"/>
              <a:t>Drive </a:t>
            </a:r>
            <a:r>
              <a:rPr lang="el-GR" sz="2800" dirty="0" smtClean="0"/>
              <a:t>σας.</a:t>
            </a:r>
            <a:endParaRPr lang="el-GR" sz="2800" dirty="0"/>
          </a:p>
        </p:txBody>
      </p:sp>
      <p:sp>
        <p:nvSpPr>
          <p:cNvPr id="4" name="3 - Θέση αριθμού διαφάνειας"/>
          <p:cNvSpPr>
            <a:spLocks noGrp="1"/>
          </p:cNvSpPr>
          <p:nvPr>
            <p:ph type="sldNum" sz="quarter" idx="12"/>
          </p:nvPr>
        </p:nvSpPr>
        <p:spPr/>
        <p:txBody>
          <a:bodyPr/>
          <a:lstStyle/>
          <a:p>
            <a:fld id="{7C6D88CA-74FA-40BD-923B-B1A2237EE803}" type="slidenum">
              <a:rPr lang="el-GR" smtClean="0"/>
              <a:pPr/>
              <a:t>7</a:t>
            </a:fld>
            <a:endParaRPr lang="el-GR"/>
          </a:p>
        </p:txBody>
      </p:sp>
      <p:pic>
        <p:nvPicPr>
          <p:cNvPr id="13314" name="Picture 2" descr="D:\Σχολείο\Παράδοση εργασίας google classroom 07.png"/>
          <p:cNvPicPr>
            <a:picLocks noChangeAspect="1" noChangeArrowheads="1"/>
          </p:cNvPicPr>
          <p:nvPr/>
        </p:nvPicPr>
        <p:blipFill>
          <a:blip r:embed="rId2" cstate="print"/>
          <a:srcRect/>
          <a:stretch>
            <a:fillRect/>
          </a:stretch>
        </p:blipFill>
        <p:spPr bwMode="auto">
          <a:xfrm>
            <a:off x="611560" y="2735472"/>
            <a:ext cx="7992888" cy="387988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784976" cy="2218258"/>
          </a:xfrm>
        </p:spPr>
        <p:txBody>
          <a:bodyPr>
            <a:noAutofit/>
          </a:bodyPr>
          <a:lstStyle/>
          <a:p>
            <a:r>
              <a:rPr lang="el-GR" sz="2400" dirty="0" smtClean="0"/>
              <a:t>Αν χρησιμοποιήσετε </a:t>
            </a:r>
            <a:r>
              <a:rPr lang="en-US" sz="2400" dirty="0" smtClean="0"/>
              <a:t>Google Docs</a:t>
            </a:r>
            <a:r>
              <a:rPr lang="el-GR" sz="2400" dirty="0" smtClean="0"/>
              <a:t> για να κάνετε εκείνη τη στιγμή την εργασία</a:t>
            </a:r>
            <a:r>
              <a:rPr lang="en-US" sz="2400" dirty="0" smtClean="0"/>
              <a:t> </a:t>
            </a:r>
            <a:r>
              <a:rPr lang="el-GR" sz="2400" dirty="0" smtClean="0"/>
              <a:t>τότε, αφού κάνετε την εργασία, πατάτε το κουμπί </a:t>
            </a:r>
            <a:r>
              <a:rPr lang="el-GR" sz="2400" u="sng" dirty="0" smtClean="0"/>
              <a:t>Υποβολή</a:t>
            </a:r>
            <a:r>
              <a:rPr lang="el-GR" sz="2400" dirty="0" smtClean="0"/>
              <a:t> πάνω δεξιά και η εργασία σας αυτόματα θα υποβληθεί. Να θυμάστε ότι στα </a:t>
            </a:r>
            <a:r>
              <a:rPr lang="en-US" sz="2400" dirty="0" smtClean="0"/>
              <a:t>Google docs </a:t>
            </a:r>
            <a:r>
              <a:rPr lang="el-GR" sz="2400" dirty="0" smtClean="0"/>
              <a:t>το κείμενο σώζεται αυτόματα (δεν υπάρχει κουμπί </a:t>
            </a:r>
            <a:r>
              <a:rPr lang="en-US" sz="2400" dirty="0" smtClean="0"/>
              <a:t>Save) </a:t>
            </a:r>
            <a:r>
              <a:rPr lang="el-GR" sz="2400" dirty="0" smtClean="0"/>
              <a:t>και, έτσι, ανά πάσα στιγμή μπορείτε να επανέρθετε στο </a:t>
            </a:r>
            <a:r>
              <a:rPr lang="en-US" sz="2400" dirty="0" smtClean="0"/>
              <a:t>Google Doc </a:t>
            </a:r>
            <a:r>
              <a:rPr lang="el-GR" sz="2400" dirty="0" smtClean="0"/>
              <a:t>από το </a:t>
            </a:r>
            <a:r>
              <a:rPr lang="en-US" sz="2400" dirty="0" smtClean="0"/>
              <a:t>Google Drive </a:t>
            </a:r>
            <a:r>
              <a:rPr lang="el-GR" sz="2400" dirty="0" smtClean="0"/>
              <a:t>σας και να ολοκληρώσετε την εργασία.</a:t>
            </a:r>
            <a:endParaRPr lang="el-GR" sz="2400" dirty="0"/>
          </a:p>
        </p:txBody>
      </p:sp>
      <p:sp>
        <p:nvSpPr>
          <p:cNvPr id="4" name="3 - Θέση αριθμού διαφάνειας"/>
          <p:cNvSpPr>
            <a:spLocks noGrp="1"/>
          </p:cNvSpPr>
          <p:nvPr>
            <p:ph type="sldNum" sz="quarter" idx="12"/>
          </p:nvPr>
        </p:nvSpPr>
        <p:spPr/>
        <p:txBody>
          <a:bodyPr/>
          <a:lstStyle/>
          <a:p>
            <a:fld id="{7C6D88CA-74FA-40BD-923B-B1A2237EE803}" type="slidenum">
              <a:rPr lang="el-GR" smtClean="0"/>
              <a:pPr/>
              <a:t>8</a:t>
            </a:fld>
            <a:endParaRPr lang="el-GR"/>
          </a:p>
        </p:txBody>
      </p:sp>
      <p:pic>
        <p:nvPicPr>
          <p:cNvPr id="13314" name="Picture 2" descr="D:\Σχολείο\Παράδοση εργασίας google classroom 07.png"/>
          <p:cNvPicPr>
            <a:picLocks noChangeAspect="1" noChangeArrowheads="1"/>
          </p:cNvPicPr>
          <p:nvPr/>
        </p:nvPicPr>
        <p:blipFill>
          <a:blip r:embed="rId2" cstate="print"/>
          <a:srcRect/>
          <a:stretch>
            <a:fillRect/>
          </a:stretch>
        </p:blipFill>
        <p:spPr bwMode="auto">
          <a:xfrm>
            <a:off x="611560" y="2735472"/>
            <a:ext cx="7992888" cy="387988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74638"/>
            <a:ext cx="8363272" cy="2146250"/>
          </a:xfrm>
        </p:spPr>
        <p:txBody>
          <a:bodyPr>
            <a:noAutofit/>
          </a:bodyPr>
          <a:lstStyle/>
          <a:p>
            <a:r>
              <a:rPr lang="el-GR" sz="2400" dirty="0" smtClean="0"/>
              <a:t>Αν, όμως, έχετε ήδη κάνει την εργασία σας σε άλλη εφαρμογή, τότε επιλέγετε το κουμπί </a:t>
            </a:r>
            <a:r>
              <a:rPr lang="el-GR" sz="2400" u="sng" dirty="0" smtClean="0"/>
              <a:t>Αρχείο</a:t>
            </a:r>
            <a:r>
              <a:rPr lang="el-GR" sz="2400" dirty="0" smtClean="0"/>
              <a:t> (με σήμα τον συνδετήρα) και στο νέο παράθυρο πατάτε το κεντρικό κουμπί </a:t>
            </a:r>
            <a:r>
              <a:rPr lang="el-GR" sz="2400" u="sng" dirty="0" smtClean="0"/>
              <a:t>Επιλέξτε αρχεία από τη συσκευή σας </a:t>
            </a:r>
            <a:r>
              <a:rPr lang="el-GR" sz="2400" dirty="0" smtClean="0"/>
              <a:t>και επιλέξτε για μεταφόρτωση το αρχείο </a:t>
            </a:r>
            <a:r>
              <a:rPr lang="en-US" sz="2400" dirty="0" smtClean="0"/>
              <a:t>Word </a:t>
            </a:r>
            <a:r>
              <a:rPr lang="el-GR" sz="2400" dirty="0" smtClean="0"/>
              <a:t>ή </a:t>
            </a:r>
            <a:r>
              <a:rPr lang="en-US" sz="2400" dirty="0" err="1" smtClean="0"/>
              <a:t>PDf</a:t>
            </a:r>
            <a:r>
              <a:rPr lang="en-US" sz="2400" dirty="0" smtClean="0"/>
              <a:t> </a:t>
            </a:r>
            <a:r>
              <a:rPr lang="el-GR" sz="2400" dirty="0" smtClean="0"/>
              <a:t>στο οποίο έχετε κάνει την εργασία σας. Να προτιμάτε να κάνετε τις εργασίες σας σε </a:t>
            </a:r>
            <a:r>
              <a:rPr lang="en-US" sz="2400" dirty="0" smtClean="0"/>
              <a:t>Word 2007 </a:t>
            </a:r>
            <a:r>
              <a:rPr lang="el-GR" sz="2400" dirty="0" smtClean="0"/>
              <a:t>ή νεότερο, αν έχετε. </a:t>
            </a:r>
            <a:endParaRPr lang="el-GR" sz="2400" b="1" dirty="0"/>
          </a:p>
        </p:txBody>
      </p:sp>
      <p:sp>
        <p:nvSpPr>
          <p:cNvPr id="4" name="3 - Θέση αριθμού διαφάνειας"/>
          <p:cNvSpPr>
            <a:spLocks noGrp="1"/>
          </p:cNvSpPr>
          <p:nvPr>
            <p:ph type="sldNum" sz="quarter" idx="12"/>
          </p:nvPr>
        </p:nvSpPr>
        <p:spPr/>
        <p:txBody>
          <a:bodyPr/>
          <a:lstStyle/>
          <a:p>
            <a:fld id="{7C6D88CA-74FA-40BD-923B-B1A2237EE803}" type="slidenum">
              <a:rPr lang="el-GR" smtClean="0"/>
              <a:pPr/>
              <a:t>9</a:t>
            </a:fld>
            <a:endParaRPr lang="el-GR"/>
          </a:p>
        </p:txBody>
      </p:sp>
      <p:pic>
        <p:nvPicPr>
          <p:cNvPr id="7170" name="Picture 2" descr="D:\Σχολείο\Παράδοση εργασίας google classroom 07.png"/>
          <p:cNvPicPr>
            <a:picLocks noChangeAspect="1" noChangeArrowheads="1"/>
          </p:cNvPicPr>
          <p:nvPr/>
        </p:nvPicPr>
        <p:blipFill>
          <a:blip r:embed="rId2" cstate="print"/>
          <a:srcRect/>
          <a:stretch>
            <a:fillRect/>
          </a:stretch>
        </p:blipFill>
        <p:spPr bwMode="auto">
          <a:xfrm>
            <a:off x="467544" y="2708920"/>
            <a:ext cx="8342835" cy="4010644"/>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425</Words>
  <Application>Microsoft Office PowerPoint</Application>
  <PresentationFormat>Προβολή στην οθόνη (4:3)</PresentationFormat>
  <Paragraphs>34</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Θέμα του Office</vt:lpstr>
      <vt:lpstr>Πώς παραδίδετε μια εργασία στο Google Classroom</vt:lpstr>
      <vt:lpstr>Στο λογαριασμό σας πηγαίνετε στο μενού Εργασίες και βλέπετε τις εργασίες που έχετε για παράδοση.</vt:lpstr>
      <vt:lpstr>Πατάτε το κουμπί με τις τρεις γραμμές πάνω αριστερά και στο αναδυόμενο μενού πατάτε το κουμπί Εκκρεμείς. </vt:lpstr>
      <vt:lpstr>Ανοίγει η καρτέλα Εκκρεμείς και από εκεί βλέπετε την εργασία την οποία θέλετε να κάνετε ή να υποβάλετε και την επιλέγετε με αριστερό κλικ.</vt:lpstr>
      <vt:lpstr>Στο νέο περιβάλλον πατάτε το κουμπί +Προσθήκη ή δημιουργία πάνω δεξιά.</vt:lpstr>
      <vt:lpstr>Στο αναδυόμενο μενού επιλέγετε την πηγή από όπου θα μεταφορτώσετε το αρχείο με την εργασία που έχετε κάνει ή τη μορφή στην οποία θα τη δημιουργήσετε, αν τώρα ξεκινάτε να κάνετε την εργασία.</vt:lpstr>
      <vt:lpstr>Στην περίπτωση που τώρα ξεκινάτε να κάνετε την εργασία, προτιμότερη μορφή για να την γράψετε είναι τα Έγγραφα (ονομάζονται και Google docs), διότι επιτρέπουν καλύτερη επεξεργασία δεδομένων από μαθητές και καθηγητές, ενώ σώζονται αυτομάτως και στο Drive σας.</vt:lpstr>
      <vt:lpstr>Αν χρησιμοποιήσετε Google Docs για να κάνετε εκείνη τη στιγμή την εργασία τότε, αφού κάνετε την εργασία, πατάτε το κουμπί Υποβολή πάνω δεξιά και η εργασία σας αυτόματα θα υποβληθεί. Να θυμάστε ότι στα Google docs το κείμενο σώζεται αυτόματα (δεν υπάρχει κουμπί Save) και, έτσι, ανά πάσα στιγμή μπορείτε να επανέρθετε στο Google Doc από το Google Drive σας και να ολοκληρώσετε την εργασία.</vt:lpstr>
      <vt:lpstr>Αν, όμως, έχετε ήδη κάνει την εργασία σας σε άλλη εφαρμογή, τότε επιλέγετε το κουμπί Αρχείο (με σήμα τον συνδετήρα) και στο νέο παράθυρο πατάτε το κεντρικό κουμπί Επιλέξτε αρχεία από τη συσκευή σας και επιλέξτε για μεταφόρτωση το αρχείο Word ή PDf στο οποίο έχετε κάνει την εργασία σας. Να προτιμάτε να κάνετε τις εργασίες σας σε Word 2007 ή νεότερο, αν έχετε. </vt:lpstr>
      <vt:lpstr>Επιλέγετε το κουμπί Παράδοση.</vt:lpstr>
      <vt:lpstr>Η εργασία σας υποβλήθηκε. Μπορείτε να αναιρέσετε την ενέργεια πατώντας το κουμπί Ακύρωση παράδοσης.</vt:lpstr>
      <vt:lpstr>Αν επιλέξετε πάλι το μενού Εκκρεμείς από το αναδυόμενο μενού αριστερά,</vt:lpstr>
      <vt:lpstr>θα διαπιστώσετε ότι η συγκεκριμένη εργασία δεν βρίσκεται πια στο μενού Εκκρεμείς,</vt:lpstr>
      <vt:lpstr>αλλά στο μενού Ολοκληρωμένες.</vt:lpstr>
      <vt:lpstr>Όταν ο καθηγητής / η καθηγήτριά σας βαθμολογήσει την εργασία σας, τότε θα δείτε τη σχετική λέξη στο πλαίσιο αυτό.</vt:lpstr>
      <vt:lpstr>Αν υπάρχουν και σχόλια και βαθμολογία, μπορείτε να δείτε και αυτά πατώντας το κουμπί  Δείτε την εργασία σας  πάνω από την εργασία.</vt:lpstr>
      <vt:lpstr> Καλή επιτυχία!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Πώς κάνουμε μια ανάρτηση στο web site του σχολείου</dc:title>
  <dc:creator>Πέτρος</dc:creator>
  <cp:lastModifiedBy>Πέτρος</cp:lastModifiedBy>
  <cp:revision>45</cp:revision>
  <dcterms:created xsi:type="dcterms:W3CDTF">2019-06-19T12:29:23Z</dcterms:created>
  <dcterms:modified xsi:type="dcterms:W3CDTF">2020-03-24T15:30:54Z</dcterms:modified>
</cp:coreProperties>
</file>