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87" r:id="rId8"/>
    <p:sldId id="262" r:id="rId9"/>
    <p:sldId id="263" r:id="rId10"/>
    <p:sldId id="28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C0284-79B4-49DD-BE56-CD0FCB6AB0EA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BEF0F-C1C4-47CC-9381-973C677D25B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E265-822B-423F-824F-5982C96AAAD8}" type="datetime1">
              <a:rPr lang="el-GR" smtClean="0"/>
              <a:pPr/>
              <a:t>22/10/2020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8CA-74FA-40BD-923B-B1A2237E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A07A-835A-48D9-8E03-6640FE46B017}" type="datetime1">
              <a:rPr lang="el-GR" smtClean="0"/>
              <a:pPr/>
              <a:t>22/10/2020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8CA-74FA-40BD-923B-B1A2237E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DDD4-1D56-473A-906E-23439EBBE6D7}" type="datetime1">
              <a:rPr lang="el-GR" smtClean="0"/>
              <a:pPr/>
              <a:t>22/10/2020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8CA-74FA-40BD-923B-B1A2237E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0F72-3631-4909-AC30-39EE9330993F}" type="datetime1">
              <a:rPr lang="el-GR" smtClean="0"/>
              <a:pPr/>
              <a:t>22/10/2020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8CA-74FA-40BD-923B-B1A2237E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1F8E-7151-4D9D-A514-6D8A5814D406}" type="datetime1">
              <a:rPr lang="el-GR" smtClean="0"/>
              <a:pPr/>
              <a:t>22/10/2020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8CA-74FA-40BD-923B-B1A2237E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7D3-5AEF-419D-9D7A-D4E40F2B1D73}" type="datetime1">
              <a:rPr lang="el-GR" smtClean="0"/>
              <a:pPr/>
              <a:t>22/10/2020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8CA-74FA-40BD-923B-B1A2237E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92B6-530B-46CE-9B3A-5AC341E64799}" type="datetime1">
              <a:rPr lang="el-GR" smtClean="0"/>
              <a:pPr/>
              <a:t>22/10/2020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8CA-74FA-40BD-923B-B1A2237E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C85A-D2E8-4AF8-8DCB-91D72BEE6156}" type="datetime1">
              <a:rPr lang="el-GR" smtClean="0"/>
              <a:pPr/>
              <a:t>22/10/2020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8CA-74FA-40BD-923B-B1A2237E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C0F6-6719-490A-8D83-5CA135AEDB62}" type="datetime1">
              <a:rPr lang="el-GR" smtClean="0"/>
              <a:pPr/>
              <a:t>22/10/2020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8CA-74FA-40BD-923B-B1A2237E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62EB-191A-4E74-BF03-81BAC1A6BC71}" type="datetime1">
              <a:rPr lang="el-GR" smtClean="0"/>
              <a:pPr/>
              <a:t>22/10/2020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8CA-74FA-40BD-923B-B1A2237E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6CA3-15E4-4341-8DDD-C05F27696D2A}" type="datetime1">
              <a:rPr lang="el-GR" smtClean="0"/>
              <a:pPr/>
              <a:t>22/10/2020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8CA-74FA-40BD-923B-B1A2237E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AFA89-B484-474E-AF20-1912FD0D4BC9}" type="datetime1">
              <a:rPr lang="el-GR" smtClean="0"/>
              <a:pPr/>
              <a:t>22/10/2020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D88CA-74FA-40BD-923B-B1A2237EE80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152129"/>
          </a:xfrm>
        </p:spPr>
        <p:txBody>
          <a:bodyPr>
            <a:normAutofit/>
          </a:bodyPr>
          <a:lstStyle/>
          <a:p>
            <a:r>
              <a:rPr lang="el-GR" dirty="0" smtClean="0"/>
              <a:t>Πώς συμμετέχουμε στο </a:t>
            </a:r>
            <a:r>
              <a:rPr lang="en-US" dirty="0" err="1" smtClean="0"/>
              <a:t>Socrative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Οδηγός με «βήμα προς βήμα» τις ενέργειες που κάνουμε για να συμμετέχουμε στο εκπαιδευτικό περιβάλλον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Socrative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ως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students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0" name="Picture 2" descr="https://lh3.googleusercontent.com/PIdEtzaqL0n-03jBUAv823LjpTY4Vs7E9GPcvr_hFmUrDHE7g3678di9iGu2jU3jd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48768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2664296"/>
          </a:xfrm>
        </p:spPr>
        <p:txBody>
          <a:bodyPr>
            <a:noAutofit/>
          </a:bodyPr>
          <a:lstStyle/>
          <a:p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 smtClean="0"/>
              <a:t>Καλή επιτυχία!</a:t>
            </a:r>
            <a:r>
              <a:rPr lang="el-GR" sz="3200" b="1" dirty="0" smtClean="0"/>
              <a:t/>
            </a:r>
            <a:br>
              <a:rPr lang="el-GR" sz="3200" b="1" dirty="0" smtClean="0"/>
            </a:br>
            <a:endParaRPr lang="el-GR" sz="32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8CA-74FA-40BD-923B-B1A2237EE803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Αναζητούμε το </a:t>
            </a:r>
            <a:r>
              <a:rPr lang="en-US" sz="3200" smtClean="0"/>
              <a:t>S</a:t>
            </a:r>
            <a:r>
              <a:rPr lang="en-US" sz="3200" smtClean="0"/>
              <a:t>ocrative</a:t>
            </a:r>
            <a:r>
              <a:rPr lang="en-US" sz="3200" dirty="0" smtClean="0"/>
              <a:t> </a:t>
            </a:r>
            <a:r>
              <a:rPr lang="el-GR" sz="3200" dirty="0" smtClean="0"/>
              <a:t>στο </a:t>
            </a:r>
            <a:r>
              <a:rPr lang="en-US" sz="3200" dirty="0" err="1" smtClean="0"/>
              <a:t>google</a:t>
            </a:r>
            <a:r>
              <a:rPr lang="en-US" sz="3200" dirty="0" smtClean="0"/>
              <a:t>.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8CA-74FA-40BD-923B-B1A2237EE803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5" name="4 - Εικόνα" descr="Socrative 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8164865" cy="43078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Ανοίγουμε την ιστοσελίδα </a:t>
            </a:r>
            <a:r>
              <a:rPr lang="en-US" sz="3200" dirty="0" smtClean="0"/>
              <a:t>socrative.com </a:t>
            </a:r>
            <a:r>
              <a:rPr lang="el-GR" sz="3200" dirty="0" smtClean="0"/>
              <a:t>και κάνουμε πατάμε το κουμπί </a:t>
            </a:r>
            <a:r>
              <a:rPr lang="en-US" sz="3200" dirty="0" smtClean="0"/>
              <a:t>Login</a:t>
            </a:r>
            <a:r>
              <a:rPr lang="el-GR" sz="3200" dirty="0" smtClean="0"/>
              <a:t>.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8CA-74FA-40BD-923B-B1A2237EE803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5" name="4 - Εικόνα" descr="Socrative 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509337" cy="45130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Στο νέο παράθυρο πατάμε </a:t>
            </a:r>
            <a:r>
              <a:rPr lang="en-US" sz="3200" dirty="0" smtClean="0"/>
              <a:t>student</a:t>
            </a:r>
            <a:r>
              <a:rPr lang="el-GR" sz="3200" dirty="0" smtClean="0"/>
              <a:t> </a:t>
            </a:r>
            <a:r>
              <a:rPr lang="en-US" sz="3200" dirty="0" smtClean="0"/>
              <a:t>Login</a:t>
            </a:r>
            <a:r>
              <a:rPr lang="el-GR" sz="3200" dirty="0" smtClean="0"/>
              <a:t>.</a:t>
            </a:r>
            <a:endParaRPr lang="el-GR" sz="3200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8CA-74FA-40BD-923B-B1A2237EE803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5" name="4 - Εικόνα" descr="Socrative 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8388424" cy="44442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210146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Στο νέο περιβάλλον θα γράψουμε το </a:t>
            </a:r>
            <a:r>
              <a:rPr lang="en-US" sz="3200" dirty="0" smtClean="0"/>
              <a:t>Room Name </a:t>
            </a:r>
            <a:r>
              <a:rPr lang="el-GR" sz="3200" dirty="0" smtClean="0"/>
              <a:t>που μας δίνει ο καθηγητής.</a:t>
            </a:r>
            <a:endParaRPr lang="el-GR" sz="3200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8CA-74FA-40BD-923B-B1A2237EE803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5" name="4 - Εικόνα" descr="Socrative 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8246109" cy="43635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Για την περίπτωσή μας το </a:t>
            </a:r>
            <a:r>
              <a:rPr lang="en-US" sz="3200" dirty="0" smtClean="0"/>
              <a:t>Room Name </a:t>
            </a:r>
            <a:r>
              <a:rPr lang="el-GR" sz="3200" dirty="0" smtClean="0"/>
              <a:t>είναι </a:t>
            </a:r>
            <a:r>
              <a:rPr lang="en-US" sz="3200" dirty="0" smtClean="0"/>
              <a:t>TZAGKARAKIS</a:t>
            </a:r>
            <a:r>
              <a:rPr lang="el-GR" sz="3200" dirty="0" smtClean="0"/>
              <a:t>.</a:t>
            </a:r>
            <a:r>
              <a:rPr lang="en-US" sz="3200" dirty="0" smtClean="0"/>
              <a:t> 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8CA-74FA-40BD-923B-B1A2237EE803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1026" name="Picture 2" descr="D:\Σχολείο\Χωρίς τίτλο.png"/>
          <p:cNvPicPr>
            <a:picLocks noChangeAspect="1" noChangeArrowheads="1"/>
          </p:cNvPicPr>
          <p:nvPr/>
        </p:nvPicPr>
        <p:blipFill>
          <a:blip r:embed="rId2" cstate="print"/>
          <a:srcRect l="2559"/>
          <a:stretch>
            <a:fillRect/>
          </a:stretch>
        </p:blipFill>
        <p:spPr bwMode="auto">
          <a:xfrm>
            <a:off x="467544" y="1772816"/>
            <a:ext cx="8528501" cy="444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Πατάμε το κουμπί </a:t>
            </a:r>
            <a:r>
              <a:rPr lang="en-US" sz="3200" dirty="0" smtClean="0"/>
              <a:t>JOIN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8CA-74FA-40BD-923B-B1A2237EE803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6" name="Picture 2" descr="D:\Σχολείο\Χωρίς τίτλο.png"/>
          <p:cNvPicPr>
            <a:picLocks noChangeAspect="1" noChangeArrowheads="1"/>
          </p:cNvPicPr>
          <p:nvPr/>
        </p:nvPicPr>
        <p:blipFill>
          <a:blip r:embed="rId2" cstate="print"/>
          <a:srcRect l="2559"/>
          <a:stretch>
            <a:fillRect/>
          </a:stretch>
        </p:blipFill>
        <p:spPr bwMode="auto">
          <a:xfrm>
            <a:off x="251520" y="1772816"/>
            <a:ext cx="8528501" cy="444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Στο πεδίο </a:t>
            </a:r>
            <a:r>
              <a:rPr lang="en-US" sz="3200" dirty="0" smtClean="0"/>
              <a:t>Enter your name </a:t>
            </a:r>
            <a:r>
              <a:rPr lang="el-GR" sz="3200" dirty="0" smtClean="0"/>
              <a:t>γράφουμε το ονοματεπώνυμό μας και πατάμε </a:t>
            </a:r>
            <a:r>
              <a:rPr lang="en-US" sz="3200" dirty="0" smtClean="0"/>
              <a:t>DONE</a:t>
            </a:r>
            <a:r>
              <a:rPr lang="el-GR" sz="3200" dirty="0" smtClean="0"/>
              <a:t>.</a:t>
            </a:r>
            <a:br>
              <a:rPr lang="el-GR" sz="3200" dirty="0" smtClean="0"/>
            </a:b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8CA-74FA-40BD-923B-B1A2237EE803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1026" name="Picture 2" descr="D:\Σχολείο\Χωρίς τίτλο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247" y="1766456"/>
            <a:ext cx="8641233" cy="4729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Ξεκινάμε, πλέον,</a:t>
            </a:r>
            <a:r>
              <a:rPr lang="en-US" sz="3200" dirty="0" smtClean="0"/>
              <a:t> </a:t>
            </a:r>
            <a:r>
              <a:rPr lang="el-GR" sz="3200" dirty="0" smtClean="0"/>
              <a:t>το κουίζ </a:t>
            </a:r>
            <a:r>
              <a:rPr lang="en-US" sz="3200" dirty="0" err="1" smtClean="0"/>
              <a:t>Socrative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D88CA-74FA-40BD-923B-B1A2237EE803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2050" name="Picture 2" descr="D:\Σχολείο\Χωρίς τίτλο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40371" cy="4819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106</Words>
  <Application>Microsoft Office PowerPoint</Application>
  <PresentationFormat>Προβολή στην οθόνη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Πώς συμμετέχουμε στο Socrative</vt:lpstr>
      <vt:lpstr>Αναζητούμε το Socrative στο google.</vt:lpstr>
      <vt:lpstr>Ανοίγουμε την ιστοσελίδα socrative.com και κάνουμε πατάμε το κουμπί Login.</vt:lpstr>
      <vt:lpstr>Στο νέο παράθυρο πατάμε student Login.</vt:lpstr>
      <vt:lpstr>Στο νέο περιβάλλον θα γράψουμε το Room Name που μας δίνει ο καθηγητής.</vt:lpstr>
      <vt:lpstr>Για την περίπτωσή μας το Room Name είναι TZAGKARAKIS. </vt:lpstr>
      <vt:lpstr>Πατάμε το κουμπί JOIN</vt:lpstr>
      <vt:lpstr>Στο πεδίο Enter your name γράφουμε το ονοματεπώνυμό μας και πατάμε DONE. </vt:lpstr>
      <vt:lpstr>Ξεκινάμε, πλέον, το κουίζ Socrative. </vt:lpstr>
      <vt:lpstr>    Καλή επιτυχία!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Πώς κάνουμε μια ανάρτηση στο web site του σχολείου</dc:title>
  <dc:creator>Πέτρος</dc:creator>
  <cp:lastModifiedBy>User</cp:lastModifiedBy>
  <cp:revision>44</cp:revision>
  <dcterms:created xsi:type="dcterms:W3CDTF">2019-06-19T12:29:23Z</dcterms:created>
  <dcterms:modified xsi:type="dcterms:W3CDTF">2020-10-22T11:02:26Z</dcterms:modified>
</cp:coreProperties>
</file>