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86" r:id="rId11"/>
    <p:sldId id="28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C0284-79B4-49DD-BE56-CD0FCB6AB0EA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BEF0F-C1C4-47CC-9381-973C677D2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E265-822B-423F-824F-5982C96AAAD8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A07A-835A-48D9-8E03-6640FE46B017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DDD4-1D56-473A-906E-23439EBBE6D7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0F72-3631-4909-AC30-39EE9330993F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1F8E-7151-4D9D-A514-6D8A5814D406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E7D3-5AEF-419D-9D7A-D4E40F2B1D73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92B6-530B-46CE-9B3A-5AC341E64799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EC85A-D2E8-4AF8-8DCB-91D72BEE6156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C0F6-6719-490A-8D83-5CA135AEDB62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62EB-191A-4E74-BF03-81BAC1A6BC71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6CA3-15E4-4341-8DDD-C05F27696D2A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AFA89-B484-474E-AF20-1912FD0D4BC9}" type="datetime1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88CA-74FA-40BD-923B-B1A2237EE80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368151"/>
          </a:xfrm>
        </p:spPr>
        <p:txBody>
          <a:bodyPr>
            <a:normAutofit/>
          </a:bodyPr>
          <a:lstStyle/>
          <a:p>
            <a:r>
              <a:rPr lang="el-GR" dirty="0" smtClean="0"/>
              <a:t>Πώς συμμετέχετε στο </a:t>
            </a:r>
            <a:r>
              <a:rPr lang="en-US" dirty="0" err="1" smtClean="0"/>
              <a:t>EdPuzzle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Οδηγός με «βήμα προς βήμα» τις ενέργειες που κάνετε για να συμμετέχετε στο εκπαιδευτικό περιβάλλον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EdPuzzle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ως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students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1266" name="Picture 2" descr="https://edtechawesomeness.files.wordpress.com/2017/08/edpuzzlelong.jpg?w=5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28800"/>
            <a:ext cx="4536504" cy="25569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Αφού θα έχετε κάνει </a:t>
            </a:r>
            <a:r>
              <a:rPr lang="en-US" sz="3200" dirty="0" smtClean="0"/>
              <a:t>sign up </a:t>
            </a:r>
            <a:r>
              <a:rPr lang="el-GR" sz="3200" dirty="0" smtClean="0"/>
              <a:t>μια φορά, τις επόμενες φορές θα κάνετε </a:t>
            </a:r>
            <a:r>
              <a:rPr lang="en-US" sz="3200" dirty="0" smtClean="0"/>
              <a:t>log in </a:t>
            </a:r>
            <a:r>
              <a:rPr lang="el-GR" sz="3200" dirty="0" smtClean="0"/>
              <a:t>ως </a:t>
            </a:r>
            <a:r>
              <a:rPr lang="en-US" sz="3200" smtClean="0"/>
              <a:t>students.</a:t>
            </a:r>
            <a:endParaRPr lang="el-GR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10</a:t>
            </a:fld>
            <a:endParaRPr lang="el-GR"/>
          </a:p>
        </p:txBody>
      </p:sp>
      <p:pic>
        <p:nvPicPr>
          <p:cNvPr id="5" name="4 - Εικόνα" descr="Χωρίς τίτλο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44824"/>
            <a:ext cx="8604448" cy="455318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2664296"/>
          </a:xfrm>
        </p:spPr>
        <p:txBody>
          <a:bodyPr>
            <a:noAutofit/>
          </a:bodyPr>
          <a:lstStyle/>
          <a:p>
            <a:r>
              <a:rPr lang="el-GR" sz="3200" dirty="0" smtClean="0"/>
              <a:t>Καλή επιτυχία!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endParaRPr lang="el-GR" sz="32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Αναζητείτε το </a:t>
            </a:r>
            <a:r>
              <a:rPr lang="en-US" sz="3200" dirty="0" err="1" smtClean="0"/>
              <a:t>EdPuzzle</a:t>
            </a:r>
            <a:r>
              <a:rPr lang="en-US" sz="3200" dirty="0" smtClean="0"/>
              <a:t> </a:t>
            </a:r>
            <a:r>
              <a:rPr lang="el-GR" sz="3200" dirty="0" smtClean="0"/>
              <a:t>στο </a:t>
            </a:r>
            <a:r>
              <a:rPr lang="en-US" sz="3200" dirty="0" err="1" smtClean="0"/>
              <a:t>google</a:t>
            </a:r>
            <a:r>
              <a:rPr lang="en-US" sz="3200" dirty="0" smtClean="0"/>
              <a:t>.</a:t>
            </a:r>
            <a:endParaRPr lang="el-GR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2</a:t>
            </a:fld>
            <a:endParaRPr lang="el-GR"/>
          </a:p>
        </p:txBody>
      </p:sp>
      <p:pic>
        <p:nvPicPr>
          <p:cNvPr id="2050" name="Picture 2" descr="D:\Σχολείο\Πώς συμμετέχουμε σε βιντεομάθημα EdPuzzle ως μαθητές 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238999" cy="43854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Ανοίγετε την ιστοσελίδα </a:t>
            </a:r>
            <a:r>
              <a:rPr lang="en-US" sz="3200" dirty="0" smtClean="0"/>
              <a:t>edpuzzle.com </a:t>
            </a:r>
            <a:r>
              <a:rPr lang="el-GR" sz="3200" dirty="0" smtClean="0"/>
              <a:t>και κάνετε </a:t>
            </a:r>
            <a:r>
              <a:rPr lang="en-US" sz="3200" dirty="0" smtClean="0"/>
              <a:t>sign up</a:t>
            </a:r>
            <a:r>
              <a:rPr lang="el-GR" sz="3200" dirty="0" smtClean="0"/>
              <a:t>.</a:t>
            </a:r>
            <a:endParaRPr lang="el-GR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1027" name="Picture 3" descr="D:\Σχολείο\Πώς συμμετέχουμε σε βιντεομάθημα EdPuzzle ως μαθητές 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8568229" cy="4526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Στο νέο περιβάλλον πατάτε το κουμπί </a:t>
            </a:r>
            <a:br>
              <a:rPr lang="el-GR" sz="3200" dirty="0" smtClean="0"/>
            </a:br>
            <a:r>
              <a:rPr lang="en-US" sz="3200" dirty="0" smtClean="0"/>
              <a:t>I’m a student</a:t>
            </a:r>
            <a:r>
              <a:rPr lang="el-GR" sz="3200" dirty="0" smtClean="0"/>
              <a:t>.</a:t>
            </a:r>
            <a:endParaRPr lang="el-GR" sz="3200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3074" name="Picture 2" descr="D:\Σχολείο\Πώς συμμετέχουμε σε βιντεομάθημα EdPuzzle ως μαθητές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700" y="1916832"/>
            <a:ext cx="8526270" cy="4547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210146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Πατάτε το κουμπί </a:t>
            </a:r>
            <a:r>
              <a:rPr lang="en-US" sz="3200" dirty="0" smtClean="0"/>
              <a:t>sign up with </a:t>
            </a:r>
            <a:r>
              <a:rPr lang="en-US" sz="3200" dirty="0" err="1" smtClean="0"/>
              <a:t>Edpuzzle</a:t>
            </a:r>
            <a:r>
              <a:rPr lang="el-GR" sz="3200" dirty="0" smtClean="0"/>
              <a:t>.</a:t>
            </a:r>
            <a:endParaRPr lang="el-GR" sz="3200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4098" name="Picture 2" descr="D:\Σχολείο\Πώς συμμετέχουμε σε βιντεομάθημα EdPuzzle ως μαθητές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7851195" cy="4187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Θα γράψετε τον κωδικό τάξης στο νέο περιβάλλον.</a:t>
            </a:r>
            <a:endParaRPr lang="el-GR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6</a:t>
            </a:fld>
            <a:endParaRPr lang="el-GR"/>
          </a:p>
        </p:txBody>
      </p:sp>
      <p:pic>
        <p:nvPicPr>
          <p:cNvPr id="5122" name="Picture 2" descr="D:\Σχολείο\Πώς συμμετέχουμε σε βιντεομάθημα EdPuzzle ως μαθητές 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8377072" cy="4389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Γράφετε τον κωδικό τάξης </a:t>
            </a:r>
            <a:r>
              <a:rPr lang="en-US" sz="3200" dirty="0" err="1" smtClean="0"/>
              <a:t>zivrowu</a:t>
            </a:r>
            <a:r>
              <a:rPr lang="el-GR" sz="3200" dirty="0" smtClean="0"/>
              <a:t> </a:t>
            </a:r>
            <a:r>
              <a:rPr lang="el-GR" sz="3200" dirty="0" smtClean="0"/>
              <a:t>και </a:t>
            </a:r>
            <a:r>
              <a:rPr lang="el-GR" sz="3200" dirty="0" smtClean="0"/>
              <a:t>πατάτε το κουμπί </a:t>
            </a:r>
            <a:r>
              <a:rPr lang="en-US" sz="3200" dirty="0" smtClean="0"/>
              <a:t>Next</a:t>
            </a:r>
            <a:r>
              <a:rPr lang="el-GR" sz="3200" dirty="0" smtClean="0"/>
              <a:t>.</a:t>
            </a:r>
            <a:endParaRPr lang="el-GR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5" name="4 - Εικόνα" descr="Χωρίς τίτλο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44824"/>
            <a:ext cx="8537781" cy="44956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Δημιουργείτε έναν λογαριασμό και μετά πατάτε το κουμπί </a:t>
            </a:r>
            <a:r>
              <a:rPr lang="en-US" sz="3200" dirty="0" smtClean="0"/>
              <a:t>Join Class</a:t>
            </a:r>
            <a:r>
              <a:rPr lang="el-GR" sz="3200" dirty="0" smtClean="0"/>
              <a:t>.</a:t>
            </a:r>
            <a:endParaRPr lang="el-GR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8</a:t>
            </a:fld>
            <a:endParaRPr lang="el-GR"/>
          </a:p>
        </p:txBody>
      </p:sp>
      <p:pic>
        <p:nvPicPr>
          <p:cNvPr id="5" name="4 - Εικόνα" descr="Χωρίς τίτλο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988840"/>
            <a:ext cx="8532440" cy="45150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Βρίσκεστε στο περιβάλλον </a:t>
            </a:r>
            <a:r>
              <a:rPr lang="en-US" sz="3200" dirty="0" err="1" smtClean="0"/>
              <a:t>EdPuzzle</a:t>
            </a:r>
            <a:r>
              <a:rPr lang="en-US" sz="3200" dirty="0" smtClean="0"/>
              <a:t>. </a:t>
            </a:r>
            <a:r>
              <a:rPr lang="el-GR" sz="3200" dirty="0" smtClean="0"/>
              <a:t>Στο μενού      </a:t>
            </a:r>
            <a:r>
              <a:rPr lang="en-US" sz="3200" b="1" dirty="0" smtClean="0"/>
              <a:t>Due Assignments</a:t>
            </a:r>
            <a:r>
              <a:rPr lang="el-GR" sz="3200" b="1" dirty="0" smtClean="0"/>
              <a:t> </a:t>
            </a:r>
            <a:r>
              <a:rPr lang="el-GR" sz="3200" dirty="0" smtClean="0"/>
              <a:t>πατάτε το βίντεο που σας έχει ανατεθεί ως εργασία και κάνετε το κουίζ.</a:t>
            </a:r>
            <a:endParaRPr lang="el-GR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88CA-74FA-40BD-923B-B1A2237EE803}" type="slidenum">
              <a:rPr lang="el-GR" smtClean="0"/>
              <a:pPr/>
              <a:t>9</a:t>
            </a:fld>
            <a:endParaRPr lang="el-GR"/>
          </a:p>
        </p:txBody>
      </p:sp>
      <p:pic>
        <p:nvPicPr>
          <p:cNvPr id="5" name="4 - Εικόνα" descr="Χωρίς τίτλο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44824"/>
            <a:ext cx="8604448" cy="45531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139</Words>
  <Application>Microsoft Office PowerPoint</Application>
  <PresentationFormat>Προβολή στην οθόνη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Πώς συμμετέχετε στο EdPuzzle</vt:lpstr>
      <vt:lpstr>Αναζητείτε το EdPuzzle στο google.</vt:lpstr>
      <vt:lpstr>Ανοίγετε την ιστοσελίδα edpuzzle.com και κάνετε sign up.</vt:lpstr>
      <vt:lpstr>Στο νέο περιβάλλον πατάτε το κουμπί  I’m a student.</vt:lpstr>
      <vt:lpstr>Πατάτε το κουμπί sign up with Edpuzzle.</vt:lpstr>
      <vt:lpstr>Θα γράψετε τον κωδικό τάξης στο νέο περιβάλλον.</vt:lpstr>
      <vt:lpstr>Γράφετε τον κωδικό τάξης zivrowu και πατάτε το κουμπί Next.</vt:lpstr>
      <vt:lpstr>Δημιουργείτε έναν λογαριασμό και μετά πατάτε το κουμπί Join Class.</vt:lpstr>
      <vt:lpstr>Βρίσκεστε στο περιβάλλον EdPuzzle. Στο μενού      Due Assignments πατάτε το βίντεο που σας έχει ανατεθεί ως εργασία και κάνετε το κουίζ.</vt:lpstr>
      <vt:lpstr>Αφού θα έχετε κάνει sign up μια φορά, τις επόμενες φορές θα κάνετε log in ως students.</vt:lpstr>
      <vt:lpstr>Καλή επιτυχία!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Πώς κάνουμε μια ανάρτηση στο web site του σχολείου</dc:title>
  <dc:creator>Πέτρος</dc:creator>
  <cp:lastModifiedBy>Πέτρος</cp:lastModifiedBy>
  <cp:revision>46</cp:revision>
  <dcterms:created xsi:type="dcterms:W3CDTF">2019-06-19T12:29:23Z</dcterms:created>
  <dcterms:modified xsi:type="dcterms:W3CDTF">2020-11-25T15:49:13Z</dcterms:modified>
</cp:coreProperties>
</file>