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56" r:id="rId4"/>
    <p:sldMasterId id="214748379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67" r:id="rId18"/>
    <p:sldId id="270" r:id="rId19"/>
    <p:sldId id="268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4" r:id="rId31"/>
    <p:sldId id="282" r:id="rId32"/>
    <p:sldId id="283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87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04E84-F3CA-4440-8660-BD89EAF9F56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B32531C-F73B-4794-9CD1-1BD3D55E1FD0}">
      <dgm:prSet phldrT="[Κείμενο]"/>
      <dgm:spPr/>
      <dgm:t>
        <a:bodyPr/>
        <a:lstStyle/>
        <a:p>
          <a:r>
            <a:rPr lang="el-GR" dirty="0" smtClean="0"/>
            <a:t>Μέγιστη δύναμη</a:t>
          </a:r>
          <a:endParaRPr lang="el-GR" dirty="0"/>
        </a:p>
      </dgm:t>
    </dgm:pt>
    <dgm:pt modelId="{5703616C-C30C-4E9E-BA0D-B40632E21C66}" type="parTrans" cxnId="{A82A8F5D-74A3-4E4C-9121-8E2B9E4BA1C6}">
      <dgm:prSet/>
      <dgm:spPr/>
      <dgm:t>
        <a:bodyPr/>
        <a:lstStyle/>
        <a:p>
          <a:endParaRPr lang="el-GR"/>
        </a:p>
      </dgm:t>
    </dgm:pt>
    <dgm:pt modelId="{313DE61B-9EF1-4B71-82F0-7449FD673C8A}" type="sibTrans" cxnId="{A82A8F5D-74A3-4E4C-9121-8E2B9E4BA1C6}">
      <dgm:prSet/>
      <dgm:spPr/>
      <dgm:t>
        <a:bodyPr/>
        <a:lstStyle/>
        <a:p>
          <a:endParaRPr lang="el-GR"/>
        </a:p>
      </dgm:t>
    </dgm:pt>
    <dgm:pt modelId="{E7E620E2-B72E-47F0-B3E5-FC4243B4B644}">
      <dgm:prSet phldrT="[Κείμενο]" custT="1"/>
      <dgm:spPr/>
      <dgm:t>
        <a:bodyPr/>
        <a:lstStyle/>
        <a:p>
          <a:r>
            <a:rPr lang="el-GR" sz="1600" dirty="0" smtClean="0"/>
            <a:t>Βελτίωση δρομικής οικονομίας</a:t>
          </a:r>
          <a:endParaRPr lang="el-GR" sz="1600" dirty="0"/>
        </a:p>
      </dgm:t>
    </dgm:pt>
    <dgm:pt modelId="{BB99D3BC-E71D-4393-8A3A-F78252727621}" type="parTrans" cxnId="{FFBE5DC6-0AE5-44D1-BB3F-E6BE54EB1943}">
      <dgm:prSet/>
      <dgm:spPr/>
      <dgm:t>
        <a:bodyPr/>
        <a:lstStyle/>
        <a:p>
          <a:endParaRPr lang="el-GR"/>
        </a:p>
      </dgm:t>
    </dgm:pt>
    <dgm:pt modelId="{6D16E85D-4850-4390-B342-0DBACE716711}" type="sibTrans" cxnId="{FFBE5DC6-0AE5-44D1-BB3F-E6BE54EB1943}">
      <dgm:prSet/>
      <dgm:spPr/>
      <dgm:t>
        <a:bodyPr/>
        <a:lstStyle/>
        <a:p>
          <a:endParaRPr lang="el-GR"/>
        </a:p>
      </dgm:t>
    </dgm:pt>
    <dgm:pt modelId="{FE17E1B0-04F7-49EB-9072-55A834DF9799}">
      <dgm:prSet phldrT="[Κείμενο]" custT="1"/>
      <dgm:spPr/>
      <dgm:t>
        <a:bodyPr/>
        <a:lstStyle/>
        <a:p>
          <a:r>
            <a:rPr lang="el-GR" sz="1600" dirty="0" smtClean="0"/>
            <a:t>Βελτίωση</a:t>
          </a:r>
          <a:r>
            <a:rPr lang="en-US" sz="1600" dirty="0" smtClean="0"/>
            <a:t> </a:t>
          </a:r>
          <a:r>
            <a:rPr lang="el-GR" sz="1600" dirty="0" smtClean="0"/>
            <a:t>μέγιστης δύναμης</a:t>
          </a:r>
          <a:r>
            <a:rPr lang="en-US" sz="600" dirty="0" smtClean="0"/>
            <a:t> </a:t>
          </a:r>
          <a:endParaRPr lang="el-GR" sz="600" dirty="0"/>
        </a:p>
      </dgm:t>
    </dgm:pt>
    <dgm:pt modelId="{0DE39F93-F542-431B-813B-1EA75B8578CD}" type="parTrans" cxnId="{6AEFE3E5-0511-44E1-9E7A-6D4353D237BE}">
      <dgm:prSet/>
      <dgm:spPr/>
      <dgm:t>
        <a:bodyPr/>
        <a:lstStyle/>
        <a:p>
          <a:endParaRPr lang="el-GR"/>
        </a:p>
      </dgm:t>
    </dgm:pt>
    <dgm:pt modelId="{002DC3A2-DC92-4D74-8482-8771420319EE}" type="sibTrans" cxnId="{6AEFE3E5-0511-44E1-9E7A-6D4353D237BE}">
      <dgm:prSet/>
      <dgm:spPr/>
      <dgm:t>
        <a:bodyPr/>
        <a:lstStyle/>
        <a:p>
          <a:endParaRPr lang="el-GR"/>
        </a:p>
      </dgm:t>
    </dgm:pt>
    <dgm:pt modelId="{BBBA749E-D766-431E-83DD-642D70381517}">
      <dgm:prSet phldrT="[Κείμενο]"/>
      <dgm:spPr/>
      <dgm:t>
        <a:bodyPr/>
        <a:lstStyle/>
        <a:p>
          <a:r>
            <a:rPr lang="el-GR" dirty="0" smtClean="0"/>
            <a:t>Μέγιστη δύναμη</a:t>
          </a:r>
          <a:endParaRPr lang="el-GR" dirty="0"/>
        </a:p>
      </dgm:t>
    </dgm:pt>
    <dgm:pt modelId="{6107A333-20DB-4219-A363-24FD795399F8}" type="parTrans" cxnId="{C096E2D1-7C47-4351-8335-58C062C6813B}">
      <dgm:prSet/>
      <dgm:spPr/>
      <dgm:t>
        <a:bodyPr/>
        <a:lstStyle/>
        <a:p>
          <a:endParaRPr lang="el-GR"/>
        </a:p>
      </dgm:t>
    </dgm:pt>
    <dgm:pt modelId="{7D4C82A8-5EA4-4610-8F78-455BDFE13BEC}" type="sibTrans" cxnId="{C096E2D1-7C47-4351-8335-58C062C6813B}">
      <dgm:prSet/>
      <dgm:spPr/>
      <dgm:t>
        <a:bodyPr/>
        <a:lstStyle/>
        <a:p>
          <a:endParaRPr lang="el-GR"/>
        </a:p>
      </dgm:t>
    </dgm:pt>
    <dgm:pt modelId="{B67CFBDC-DD5F-48F8-9153-4146522C93E8}">
      <dgm:prSet phldrT="[Κείμενο]" custT="1"/>
      <dgm:spPr/>
      <dgm:t>
        <a:bodyPr/>
        <a:lstStyle/>
        <a:p>
          <a:r>
            <a:rPr lang="el-GR" sz="1600" dirty="0" smtClean="0"/>
            <a:t>Βελτίωση δρομικής οικονομίας</a:t>
          </a:r>
          <a:endParaRPr lang="el-GR" sz="1600" dirty="0"/>
        </a:p>
      </dgm:t>
    </dgm:pt>
    <dgm:pt modelId="{B78F3C1E-F4D5-4EDA-8568-63B63F741B06}" type="parTrans" cxnId="{86CB336B-8E3E-4AD6-9668-F44A77968BD0}">
      <dgm:prSet/>
      <dgm:spPr/>
      <dgm:t>
        <a:bodyPr/>
        <a:lstStyle/>
        <a:p>
          <a:endParaRPr lang="el-GR"/>
        </a:p>
      </dgm:t>
    </dgm:pt>
    <dgm:pt modelId="{D29C6F88-BAD6-4F2E-915C-8A2D915C4AD9}" type="sibTrans" cxnId="{86CB336B-8E3E-4AD6-9668-F44A77968BD0}">
      <dgm:prSet/>
      <dgm:spPr/>
      <dgm:t>
        <a:bodyPr/>
        <a:lstStyle/>
        <a:p>
          <a:endParaRPr lang="el-GR"/>
        </a:p>
      </dgm:t>
    </dgm:pt>
    <dgm:pt modelId="{9C9592A5-4630-4820-AA54-C37D741EA323}">
      <dgm:prSet phldrT="[Κείμενο]" custT="1"/>
      <dgm:spPr/>
      <dgm:t>
        <a:bodyPr/>
        <a:lstStyle/>
        <a:p>
          <a:r>
            <a:rPr lang="el-GR" sz="1600" dirty="0" smtClean="0"/>
            <a:t>Βελτίωση μέγιστης δύναμης</a:t>
          </a:r>
          <a:endParaRPr lang="el-GR" sz="1600" dirty="0"/>
        </a:p>
      </dgm:t>
    </dgm:pt>
    <dgm:pt modelId="{70C8766B-3D48-41A6-A5D6-1191A3421299}" type="parTrans" cxnId="{B52FA47A-4921-4F8E-8210-B8EC42543754}">
      <dgm:prSet/>
      <dgm:spPr/>
      <dgm:t>
        <a:bodyPr/>
        <a:lstStyle/>
        <a:p>
          <a:endParaRPr lang="el-GR"/>
        </a:p>
      </dgm:t>
    </dgm:pt>
    <dgm:pt modelId="{E7AA9601-E5DB-490F-821C-701253A847B0}" type="sibTrans" cxnId="{B52FA47A-4921-4F8E-8210-B8EC42543754}">
      <dgm:prSet/>
      <dgm:spPr/>
      <dgm:t>
        <a:bodyPr/>
        <a:lstStyle/>
        <a:p>
          <a:endParaRPr lang="el-GR"/>
        </a:p>
      </dgm:t>
    </dgm:pt>
    <dgm:pt modelId="{F0E6D0E2-7F34-4182-96C7-8185FC48DBFB}">
      <dgm:prSet custT="1"/>
      <dgm:spPr/>
      <dgm:t>
        <a:bodyPr/>
        <a:lstStyle/>
        <a:p>
          <a:r>
            <a:rPr lang="el-GR" sz="1600" dirty="0" smtClean="0"/>
            <a:t>Βελτίωση</a:t>
          </a:r>
          <a:r>
            <a:rPr lang="en-US" sz="1600" dirty="0" smtClean="0"/>
            <a:t> VO2 max</a:t>
          </a:r>
          <a:endParaRPr lang="el-GR" sz="1600" dirty="0"/>
        </a:p>
      </dgm:t>
    </dgm:pt>
    <dgm:pt modelId="{25E0F1B1-513F-404D-935B-4E6E7027B33E}" type="parTrans" cxnId="{7494D690-F787-4851-AB3C-AA805C209DB6}">
      <dgm:prSet/>
      <dgm:spPr/>
      <dgm:t>
        <a:bodyPr/>
        <a:lstStyle/>
        <a:p>
          <a:endParaRPr lang="el-GR"/>
        </a:p>
      </dgm:t>
    </dgm:pt>
    <dgm:pt modelId="{3E6B08EA-EA06-41B1-A1A8-0E38A52601F4}" type="sibTrans" cxnId="{7494D690-F787-4851-AB3C-AA805C209DB6}">
      <dgm:prSet/>
      <dgm:spPr/>
      <dgm:t>
        <a:bodyPr/>
        <a:lstStyle/>
        <a:p>
          <a:endParaRPr lang="el-GR"/>
        </a:p>
      </dgm:t>
    </dgm:pt>
    <dgm:pt modelId="{4566AE3F-9D93-4364-A23F-13B308C1C952}">
      <dgm:prSet custT="1"/>
      <dgm:spPr/>
      <dgm:t>
        <a:bodyPr/>
        <a:lstStyle/>
        <a:p>
          <a:r>
            <a:rPr lang="en-US" sz="1200" dirty="0" smtClean="0"/>
            <a:t>Research Institute of Sports Science Finland 2011</a:t>
          </a:r>
          <a:endParaRPr lang="el-GR" sz="1200" dirty="0"/>
        </a:p>
      </dgm:t>
    </dgm:pt>
    <dgm:pt modelId="{5C1B2A24-B1E2-434B-9623-D0C17A872641}" type="parTrans" cxnId="{25B526FF-BBDA-4568-84F0-B609D29B13CF}">
      <dgm:prSet/>
      <dgm:spPr/>
      <dgm:t>
        <a:bodyPr/>
        <a:lstStyle/>
        <a:p>
          <a:endParaRPr lang="el-GR"/>
        </a:p>
      </dgm:t>
    </dgm:pt>
    <dgm:pt modelId="{24D537DF-02C6-4460-BD0C-9D38231F9CF7}" type="sibTrans" cxnId="{25B526FF-BBDA-4568-84F0-B609D29B13CF}">
      <dgm:prSet/>
      <dgm:spPr/>
      <dgm:t>
        <a:bodyPr/>
        <a:lstStyle/>
        <a:p>
          <a:endParaRPr lang="el-GR"/>
        </a:p>
      </dgm:t>
    </dgm:pt>
    <dgm:pt modelId="{AC6E66AB-3C5E-4A21-8685-D77B4F036960}">
      <dgm:prSet phldrT="[Κείμενο]" custT="1"/>
      <dgm:spPr/>
      <dgm:t>
        <a:bodyPr/>
        <a:lstStyle/>
        <a:p>
          <a:r>
            <a:rPr lang="el-GR" sz="600" dirty="0" smtClean="0"/>
            <a:t> </a:t>
          </a:r>
          <a:r>
            <a:rPr lang="en-US" sz="1400" dirty="0" err="1" smtClean="0"/>
            <a:t>Millet,Jaouen,Borrani</a:t>
          </a:r>
          <a:r>
            <a:rPr lang="en-US" sz="1400" dirty="0" smtClean="0"/>
            <a:t>, </a:t>
          </a:r>
          <a:r>
            <a:rPr lang="en-US" sz="1400" dirty="0" err="1" smtClean="0"/>
            <a:t>Candau</a:t>
          </a:r>
          <a:r>
            <a:rPr lang="en-US" sz="1400" dirty="0" smtClean="0"/>
            <a:t> 2002</a:t>
          </a:r>
          <a:endParaRPr lang="el-GR" sz="1400" dirty="0"/>
        </a:p>
      </dgm:t>
    </dgm:pt>
    <dgm:pt modelId="{B18D5C09-5721-4DCC-8E28-C4DE544E5AF0}" type="parTrans" cxnId="{D1E5FF94-7E44-4F34-9BDA-989D7C456AE1}">
      <dgm:prSet/>
      <dgm:spPr/>
      <dgm:t>
        <a:bodyPr/>
        <a:lstStyle/>
        <a:p>
          <a:endParaRPr lang="el-GR"/>
        </a:p>
      </dgm:t>
    </dgm:pt>
    <dgm:pt modelId="{18269CDC-C4F3-41E0-A3B5-F3F4D2DC5484}" type="sibTrans" cxnId="{D1E5FF94-7E44-4F34-9BDA-989D7C456AE1}">
      <dgm:prSet/>
      <dgm:spPr/>
      <dgm:t>
        <a:bodyPr/>
        <a:lstStyle/>
        <a:p>
          <a:endParaRPr lang="el-GR"/>
        </a:p>
      </dgm:t>
    </dgm:pt>
    <dgm:pt modelId="{BF925D1C-DD62-402E-A44D-457ED4D1CB98}" type="pres">
      <dgm:prSet presAssocID="{A5D04E84-F3CA-4440-8660-BD89EAF9F5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D7628C9-20AD-4EFC-B537-9B58A0B68E0B}" type="pres">
      <dgm:prSet presAssocID="{DB32531C-F73B-4794-9CD1-1BD3D55E1FD0}" presName="root" presStyleCnt="0"/>
      <dgm:spPr/>
    </dgm:pt>
    <dgm:pt modelId="{3D4D7B05-DEC9-42C3-AF19-42F121E885C3}" type="pres">
      <dgm:prSet presAssocID="{DB32531C-F73B-4794-9CD1-1BD3D55E1FD0}" presName="rootComposite" presStyleCnt="0"/>
      <dgm:spPr/>
    </dgm:pt>
    <dgm:pt modelId="{DD4229F7-C99C-4194-94E3-979E18683E15}" type="pres">
      <dgm:prSet presAssocID="{DB32531C-F73B-4794-9CD1-1BD3D55E1FD0}" presName="rootText" presStyleLbl="node1" presStyleIdx="0" presStyleCnt="2"/>
      <dgm:spPr/>
      <dgm:t>
        <a:bodyPr/>
        <a:lstStyle/>
        <a:p>
          <a:endParaRPr lang="el-GR"/>
        </a:p>
      </dgm:t>
    </dgm:pt>
    <dgm:pt modelId="{43D01BC4-DDC3-46D9-B1EC-450963D2A388}" type="pres">
      <dgm:prSet presAssocID="{DB32531C-F73B-4794-9CD1-1BD3D55E1FD0}" presName="rootConnector" presStyleLbl="node1" presStyleIdx="0" presStyleCnt="2"/>
      <dgm:spPr/>
      <dgm:t>
        <a:bodyPr/>
        <a:lstStyle/>
        <a:p>
          <a:endParaRPr lang="el-GR"/>
        </a:p>
      </dgm:t>
    </dgm:pt>
    <dgm:pt modelId="{9EA15259-FCD0-43E8-B245-EB5CA344DDE8}" type="pres">
      <dgm:prSet presAssocID="{DB32531C-F73B-4794-9CD1-1BD3D55E1FD0}" presName="childShape" presStyleCnt="0"/>
      <dgm:spPr/>
    </dgm:pt>
    <dgm:pt modelId="{B251FCC6-144A-410F-A3DC-0919334267D1}" type="pres">
      <dgm:prSet presAssocID="{BB99D3BC-E71D-4393-8A3A-F78252727621}" presName="Name13" presStyleLbl="parChTrans1D2" presStyleIdx="0" presStyleCnt="7"/>
      <dgm:spPr/>
      <dgm:t>
        <a:bodyPr/>
        <a:lstStyle/>
        <a:p>
          <a:endParaRPr lang="el-GR"/>
        </a:p>
      </dgm:t>
    </dgm:pt>
    <dgm:pt modelId="{B76D68D0-E4E0-43DC-8D02-A0BD8D6A1FE4}" type="pres">
      <dgm:prSet presAssocID="{E7E620E2-B72E-47F0-B3E5-FC4243B4B644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12B6A8-C8B0-482C-B6B6-BCF93F7B8ACF}" type="pres">
      <dgm:prSet presAssocID="{0DE39F93-F542-431B-813B-1EA75B8578CD}" presName="Name13" presStyleLbl="parChTrans1D2" presStyleIdx="1" presStyleCnt="7"/>
      <dgm:spPr/>
      <dgm:t>
        <a:bodyPr/>
        <a:lstStyle/>
        <a:p>
          <a:endParaRPr lang="el-GR"/>
        </a:p>
      </dgm:t>
    </dgm:pt>
    <dgm:pt modelId="{3D3AE63D-503E-42E9-A8B4-A2E3A5B165F6}" type="pres">
      <dgm:prSet presAssocID="{FE17E1B0-04F7-49EB-9072-55A834DF9799}" presName="childText" presStyleLbl="bgAcc1" presStyleIdx="1" presStyleCnt="7" custLinFactNeighborX="-3607" custLinFactNeighborY="50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C95579-C5FE-47B1-9289-1374845E9D4B}" type="pres">
      <dgm:prSet presAssocID="{B18D5C09-5721-4DCC-8E28-C4DE544E5AF0}" presName="Name13" presStyleLbl="parChTrans1D2" presStyleIdx="2" presStyleCnt="7"/>
      <dgm:spPr/>
      <dgm:t>
        <a:bodyPr/>
        <a:lstStyle/>
        <a:p>
          <a:endParaRPr lang="el-GR"/>
        </a:p>
      </dgm:t>
    </dgm:pt>
    <dgm:pt modelId="{39A2F019-8CEA-4D72-8777-1B0EDDD59076}" type="pres">
      <dgm:prSet presAssocID="{AC6E66AB-3C5E-4A21-8685-D77B4F036960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8ACEA3-5B24-483D-8DBE-80CA8D98EEB0}" type="pres">
      <dgm:prSet presAssocID="{BBBA749E-D766-431E-83DD-642D70381517}" presName="root" presStyleCnt="0"/>
      <dgm:spPr/>
    </dgm:pt>
    <dgm:pt modelId="{B51723A1-3069-4276-BC4E-E54CEA000970}" type="pres">
      <dgm:prSet presAssocID="{BBBA749E-D766-431E-83DD-642D70381517}" presName="rootComposite" presStyleCnt="0"/>
      <dgm:spPr/>
    </dgm:pt>
    <dgm:pt modelId="{19D9B304-3E0C-4FCC-8DC2-A8F294917606}" type="pres">
      <dgm:prSet presAssocID="{BBBA749E-D766-431E-83DD-642D70381517}" presName="rootText" presStyleLbl="node1" presStyleIdx="1" presStyleCnt="2"/>
      <dgm:spPr/>
      <dgm:t>
        <a:bodyPr/>
        <a:lstStyle/>
        <a:p>
          <a:endParaRPr lang="el-GR"/>
        </a:p>
      </dgm:t>
    </dgm:pt>
    <dgm:pt modelId="{30D20928-CF96-4CF8-9FC1-56C06EF85E7F}" type="pres">
      <dgm:prSet presAssocID="{BBBA749E-D766-431E-83DD-642D70381517}" presName="rootConnector" presStyleLbl="node1" presStyleIdx="1" presStyleCnt="2"/>
      <dgm:spPr/>
      <dgm:t>
        <a:bodyPr/>
        <a:lstStyle/>
        <a:p>
          <a:endParaRPr lang="el-GR"/>
        </a:p>
      </dgm:t>
    </dgm:pt>
    <dgm:pt modelId="{6A50E64D-74E3-4620-B9B5-BC601129C719}" type="pres">
      <dgm:prSet presAssocID="{BBBA749E-D766-431E-83DD-642D70381517}" presName="childShape" presStyleCnt="0"/>
      <dgm:spPr/>
    </dgm:pt>
    <dgm:pt modelId="{6A153796-63AC-4FDE-B0C2-7560DC30F7D8}" type="pres">
      <dgm:prSet presAssocID="{B78F3C1E-F4D5-4EDA-8568-63B63F741B06}" presName="Name13" presStyleLbl="parChTrans1D2" presStyleIdx="3" presStyleCnt="7"/>
      <dgm:spPr/>
      <dgm:t>
        <a:bodyPr/>
        <a:lstStyle/>
        <a:p>
          <a:endParaRPr lang="el-GR"/>
        </a:p>
      </dgm:t>
    </dgm:pt>
    <dgm:pt modelId="{6147E4E5-607E-4150-AF07-C57043DDD4CE}" type="pres">
      <dgm:prSet presAssocID="{B67CFBDC-DD5F-48F8-9153-4146522C93E8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85BCA1-E283-4B49-8F59-95DE6BF6B038}" type="pres">
      <dgm:prSet presAssocID="{70C8766B-3D48-41A6-A5D6-1191A3421299}" presName="Name13" presStyleLbl="parChTrans1D2" presStyleIdx="4" presStyleCnt="7"/>
      <dgm:spPr/>
      <dgm:t>
        <a:bodyPr/>
        <a:lstStyle/>
        <a:p>
          <a:endParaRPr lang="el-GR"/>
        </a:p>
      </dgm:t>
    </dgm:pt>
    <dgm:pt modelId="{F61F3350-9D91-43DE-8C3C-77600D8AB207}" type="pres">
      <dgm:prSet presAssocID="{9C9592A5-4630-4820-AA54-C37D741EA323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574570-8337-4AB5-A28F-75CA2B988160}" type="pres">
      <dgm:prSet presAssocID="{25E0F1B1-513F-404D-935B-4E6E7027B33E}" presName="Name13" presStyleLbl="parChTrans1D2" presStyleIdx="5" presStyleCnt="7"/>
      <dgm:spPr/>
      <dgm:t>
        <a:bodyPr/>
        <a:lstStyle/>
        <a:p>
          <a:endParaRPr lang="el-GR"/>
        </a:p>
      </dgm:t>
    </dgm:pt>
    <dgm:pt modelId="{E23DB538-382A-4E18-B889-0ED9D1C2B7E6}" type="pres">
      <dgm:prSet presAssocID="{F0E6D0E2-7F34-4182-96C7-8185FC48DBFB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60A16C-981E-44E5-92F8-53D5394F95BA}" type="pres">
      <dgm:prSet presAssocID="{5C1B2A24-B1E2-434B-9623-D0C17A872641}" presName="Name13" presStyleLbl="parChTrans1D2" presStyleIdx="6" presStyleCnt="7"/>
      <dgm:spPr/>
      <dgm:t>
        <a:bodyPr/>
        <a:lstStyle/>
        <a:p>
          <a:endParaRPr lang="el-GR"/>
        </a:p>
      </dgm:t>
    </dgm:pt>
    <dgm:pt modelId="{90955D18-31AB-4484-8E89-E3D47313C6E4}" type="pres">
      <dgm:prSet presAssocID="{4566AE3F-9D93-4364-A23F-13B308C1C952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096E2D1-7C47-4351-8335-58C062C6813B}" srcId="{A5D04E84-F3CA-4440-8660-BD89EAF9F561}" destId="{BBBA749E-D766-431E-83DD-642D70381517}" srcOrd="1" destOrd="0" parTransId="{6107A333-20DB-4219-A363-24FD795399F8}" sibTransId="{7D4C82A8-5EA4-4610-8F78-455BDFE13BEC}"/>
    <dgm:cxn modelId="{1875BB09-D9E3-406F-96E9-C5A51D16F829}" type="presOf" srcId="{B18D5C09-5721-4DCC-8E28-C4DE544E5AF0}" destId="{C2C95579-C5FE-47B1-9289-1374845E9D4B}" srcOrd="0" destOrd="0" presId="urn:microsoft.com/office/officeart/2005/8/layout/hierarchy3"/>
    <dgm:cxn modelId="{BDBEA4BC-3E80-4EC2-858F-3D6657A446B9}" type="presOf" srcId="{AC6E66AB-3C5E-4A21-8685-D77B4F036960}" destId="{39A2F019-8CEA-4D72-8777-1B0EDDD59076}" srcOrd="0" destOrd="0" presId="urn:microsoft.com/office/officeart/2005/8/layout/hierarchy3"/>
    <dgm:cxn modelId="{6AEFE3E5-0511-44E1-9E7A-6D4353D237BE}" srcId="{DB32531C-F73B-4794-9CD1-1BD3D55E1FD0}" destId="{FE17E1B0-04F7-49EB-9072-55A834DF9799}" srcOrd="1" destOrd="0" parTransId="{0DE39F93-F542-431B-813B-1EA75B8578CD}" sibTransId="{002DC3A2-DC92-4D74-8482-8771420319EE}"/>
    <dgm:cxn modelId="{2C9B0C03-1650-45A6-BD4B-023F64680D22}" type="presOf" srcId="{25E0F1B1-513F-404D-935B-4E6E7027B33E}" destId="{68574570-8337-4AB5-A28F-75CA2B988160}" srcOrd="0" destOrd="0" presId="urn:microsoft.com/office/officeart/2005/8/layout/hierarchy3"/>
    <dgm:cxn modelId="{E2AC47E8-02E1-44A1-8315-7F5D5A4CF367}" type="presOf" srcId="{F0E6D0E2-7F34-4182-96C7-8185FC48DBFB}" destId="{E23DB538-382A-4E18-B889-0ED9D1C2B7E6}" srcOrd="0" destOrd="0" presId="urn:microsoft.com/office/officeart/2005/8/layout/hierarchy3"/>
    <dgm:cxn modelId="{7494D690-F787-4851-AB3C-AA805C209DB6}" srcId="{BBBA749E-D766-431E-83DD-642D70381517}" destId="{F0E6D0E2-7F34-4182-96C7-8185FC48DBFB}" srcOrd="2" destOrd="0" parTransId="{25E0F1B1-513F-404D-935B-4E6E7027B33E}" sibTransId="{3E6B08EA-EA06-41B1-A1A8-0E38A52601F4}"/>
    <dgm:cxn modelId="{93745C16-AE49-42CA-81EA-0A914A2380E0}" type="presOf" srcId="{0DE39F93-F542-431B-813B-1EA75B8578CD}" destId="{1A12B6A8-C8B0-482C-B6B6-BCF93F7B8ACF}" srcOrd="0" destOrd="0" presId="urn:microsoft.com/office/officeart/2005/8/layout/hierarchy3"/>
    <dgm:cxn modelId="{6ECC6616-C319-4310-9E8C-D1757AE6AF90}" type="presOf" srcId="{BB99D3BC-E71D-4393-8A3A-F78252727621}" destId="{B251FCC6-144A-410F-A3DC-0919334267D1}" srcOrd="0" destOrd="0" presId="urn:microsoft.com/office/officeart/2005/8/layout/hierarchy3"/>
    <dgm:cxn modelId="{AB28329F-2FB5-434E-B16D-C66F0E916409}" type="presOf" srcId="{BBBA749E-D766-431E-83DD-642D70381517}" destId="{19D9B304-3E0C-4FCC-8DC2-A8F294917606}" srcOrd="0" destOrd="0" presId="urn:microsoft.com/office/officeart/2005/8/layout/hierarchy3"/>
    <dgm:cxn modelId="{25B526FF-BBDA-4568-84F0-B609D29B13CF}" srcId="{BBBA749E-D766-431E-83DD-642D70381517}" destId="{4566AE3F-9D93-4364-A23F-13B308C1C952}" srcOrd="3" destOrd="0" parTransId="{5C1B2A24-B1E2-434B-9623-D0C17A872641}" sibTransId="{24D537DF-02C6-4460-BD0C-9D38231F9CF7}"/>
    <dgm:cxn modelId="{FFBE5DC6-0AE5-44D1-BB3F-E6BE54EB1943}" srcId="{DB32531C-F73B-4794-9CD1-1BD3D55E1FD0}" destId="{E7E620E2-B72E-47F0-B3E5-FC4243B4B644}" srcOrd="0" destOrd="0" parTransId="{BB99D3BC-E71D-4393-8A3A-F78252727621}" sibTransId="{6D16E85D-4850-4390-B342-0DBACE716711}"/>
    <dgm:cxn modelId="{4990B4A2-D761-49FC-BAD0-5E1B68B78AF3}" type="presOf" srcId="{BBBA749E-D766-431E-83DD-642D70381517}" destId="{30D20928-CF96-4CF8-9FC1-56C06EF85E7F}" srcOrd="1" destOrd="0" presId="urn:microsoft.com/office/officeart/2005/8/layout/hierarchy3"/>
    <dgm:cxn modelId="{3B9CE4CC-C540-4D9E-9C1B-244608BA36B2}" type="presOf" srcId="{B78F3C1E-F4D5-4EDA-8568-63B63F741B06}" destId="{6A153796-63AC-4FDE-B0C2-7560DC30F7D8}" srcOrd="0" destOrd="0" presId="urn:microsoft.com/office/officeart/2005/8/layout/hierarchy3"/>
    <dgm:cxn modelId="{E8AAC4DE-7DB5-44D9-A284-86B70AD584A7}" type="presOf" srcId="{9C9592A5-4630-4820-AA54-C37D741EA323}" destId="{F61F3350-9D91-43DE-8C3C-77600D8AB207}" srcOrd="0" destOrd="0" presId="urn:microsoft.com/office/officeart/2005/8/layout/hierarchy3"/>
    <dgm:cxn modelId="{C7E02D1B-1B62-406D-BCFA-81ECC4ED6B6D}" type="presOf" srcId="{5C1B2A24-B1E2-434B-9623-D0C17A872641}" destId="{3860A16C-981E-44E5-92F8-53D5394F95BA}" srcOrd="0" destOrd="0" presId="urn:microsoft.com/office/officeart/2005/8/layout/hierarchy3"/>
    <dgm:cxn modelId="{528F8A5A-F55F-4A53-818E-9D7769E22044}" type="presOf" srcId="{DB32531C-F73B-4794-9CD1-1BD3D55E1FD0}" destId="{43D01BC4-DDC3-46D9-B1EC-450963D2A388}" srcOrd="1" destOrd="0" presId="urn:microsoft.com/office/officeart/2005/8/layout/hierarchy3"/>
    <dgm:cxn modelId="{A82A8F5D-74A3-4E4C-9121-8E2B9E4BA1C6}" srcId="{A5D04E84-F3CA-4440-8660-BD89EAF9F561}" destId="{DB32531C-F73B-4794-9CD1-1BD3D55E1FD0}" srcOrd="0" destOrd="0" parTransId="{5703616C-C30C-4E9E-BA0D-B40632E21C66}" sibTransId="{313DE61B-9EF1-4B71-82F0-7449FD673C8A}"/>
    <dgm:cxn modelId="{AB8FA174-ED66-46EF-9CBE-30BB151D4724}" type="presOf" srcId="{FE17E1B0-04F7-49EB-9072-55A834DF9799}" destId="{3D3AE63D-503E-42E9-A8B4-A2E3A5B165F6}" srcOrd="0" destOrd="0" presId="urn:microsoft.com/office/officeart/2005/8/layout/hierarchy3"/>
    <dgm:cxn modelId="{D1E5FF94-7E44-4F34-9BDA-989D7C456AE1}" srcId="{DB32531C-F73B-4794-9CD1-1BD3D55E1FD0}" destId="{AC6E66AB-3C5E-4A21-8685-D77B4F036960}" srcOrd="2" destOrd="0" parTransId="{B18D5C09-5721-4DCC-8E28-C4DE544E5AF0}" sibTransId="{18269CDC-C4F3-41E0-A3B5-F3F4D2DC5484}"/>
    <dgm:cxn modelId="{6336E158-86D6-4CA0-B1D0-B960BC379482}" type="presOf" srcId="{DB32531C-F73B-4794-9CD1-1BD3D55E1FD0}" destId="{DD4229F7-C99C-4194-94E3-979E18683E15}" srcOrd="0" destOrd="0" presId="urn:microsoft.com/office/officeart/2005/8/layout/hierarchy3"/>
    <dgm:cxn modelId="{2E800996-4E50-4FBF-BF2B-5FF188AE8604}" type="presOf" srcId="{E7E620E2-B72E-47F0-B3E5-FC4243B4B644}" destId="{B76D68D0-E4E0-43DC-8D02-A0BD8D6A1FE4}" srcOrd="0" destOrd="0" presId="urn:microsoft.com/office/officeart/2005/8/layout/hierarchy3"/>
    <dgm:cxn modelId="{B52FA47A-4921-4F8E-8210-B8EC42543754}" srcId="{BBBA749E-D766-431E-83DD-642D70381517}" destId="{9C9592A5-4630-4820-AA54-C37D741EA323}" srcOrd="1" destOrd="0" parTransId="{70C8766B-3D48-41A6-A5D6-1191A3421299}" sibTransId="{E7AA9601-E5DB-490F-821C-701253A847B0}"/>
    <dgm:cxn modelId="{9FDF11E2-CDD9-46A6-AD66-9AF5E7F93395}" type="presOf" srcId="{4566AE3F-9D93-4364-A23F-13B308C1C952}" destId="{90955D18-31AB-4484-8E89-E3D47313C6E4}" srcOrd="0" destOrd="0" presId="urn:microsoft.com/office/officeart/2005/8/layout/hierarchy3"/>
    <dgm:cxn modelId="{86CB336B-8E3E-4AD6-9668-F44A77968BD0}" srcId="{BBBA749E-D766-431E-83DD-642D70381517}" destId="{B67CFBDC-DD5F-48F8-9153-4146522C93E8}" srcOrd="0" destOrd="0" parTransId="{B78F3C1E-F4D5-4EDA-8568-63B63F741B06}" sibTransId="{D29C6F88-BAD6-4F2E-915C-8A2D915C4AD9}"/>
    <dgm:cxn modelId="{2CB6B296-8BF0-470C-AD3D-F6ECC9524C04}" type="presOf" srcId="{B67CFBDC-DD5F-48F8-9153-4146522C93E8}" destId="{6147E4E5-607E-4150-AF07-C57043DDD4CE}" srcOrd="0" destOrd="0" presId="urn:microsoft.com/office/officeart/2005/8/layout/hierarchy3"/>
    <dgm:cxn modelId="{99E857A3-C2B9-4ED4-AE4B-BD3939294937}" type="presOf" srcId="{70C8766B-3D48-41A6-A5D6-1191A3421299}" destId="{8885BCA1-E283-4B49-8F59-95DE6BF6B038}" srcOrd="0" destOrd="0" presId="urn:microsoft.com/office/officeart/2005/8/layout/hierarchy3"/>
    <dgm:cxn modelId="{8DFB68C5-6DD5-40F5-BAB8-19CA2D45D842}" type="presOf" srcId="{A5D04E84-F3CA-4440-8660-BD89EAF9F561}" destId="{BF925D1C-DD62-402E-A44D-457ED4D1CB98}" srcOrd="0" destOrd="0" presId="urn:microsoft.com/office/officeart/2005/8/layout/hierarchy3"/>
    <dgm:cxn modelId="{EEFA5630-22EE-4CD0-849C-09F4885E1D7A}" type="presParOf" srcId="{BF925D1C-DD62-402E-A44D-457ED4D1CB98}" destId="{5D7628C9-20AD-4EFC-B537-9B58A0B68E0B}" srcOrd="0" destOrd="0" presId="urn:microsoft.com/office/officeart/2005/8/layout/hierarchy3"/>
    <dgm:cxn modelId="{C153B8D9-2DAD-4D53-B5E6-A83D589F36EC}" type="presParOf" srcId="{5D7628C9-20AD-4EFC-B537-9B58A0B68E0B}" destId="{3D4D7B05-DEC9-42C3-AF19-42F121E885C3}" srcOrd="0" destOrd="0" presId="urn:microsoft.com/office/officeart/2005/8/layout/hierarchy3"/>
    <dgm:cxn modelId="{2AB8B9C5-033E-4E97-B508-BD28BCD30320}" type="presParOf" srcId="{3D4D7B05-DEC9-42C3-AF19-42F121E885C3}" destId="{DD4229F7-C99C-4194-94E3-979E18683E15}" srcOrd="0" destOrd="0" presId="urn:microsoft.com/office/officeart/2005/8/layout/hierarchy3"/>
    <dgm:cxn modelId="{65A322F5-AE00-4C06-9A28-9DF42B235C0D}" type="presParOf" srcId="{3D4D7B05-DEC9-42C3-AF19-42F121E885C3}" destId="{43D01BC4-DDC3-46D9-B1EC-450963D2A388}" srcOrd="1" destOrd="0" presId="urn:microsoft.com/office/officeart/2005/8/layout/hierarchy3"/>
    <dgm:cxn modelId="{8A9FB06B-072C-4B7A-AC48-9A2B354A25C7}" type="presParOf" srcId="{5D7628C9-20AD-4EFC-B537-9B58A0B68E0B}" destId="{9EA15259-FCD0-43E8-B245-EB5CA344DDE8}" srcOrd="1" destOrd="0" presId="urn:microsoft.com/office/officeart/2005/8/layout/hierarchy3"/>
    <dgm:cxn modelId="{894F4DEF-4FFB-4B61-B77D-68CBF6602CF1}" type="presParOf" srcId="{9EA15259-FCD0-43E8-B245-EB5CA344DDE8}" destId="{B251FCC6-144A-410F-A3DC-0919334267D1}" srcOrd="0" destOrd="0" presId="urn:microsoft.com/office/officeart/2005/8/layout/hierarchy3"/>
    <dgm:cxn modelId="{80E2249A-A165-491A-B2F8-D6145D8CFFA1}" type="presParOf" srcId="{9EA15259-FCD0-43E8-B245-EB5CA344DDE8}" destId="{B76D68D0-E4E0-43DC-8D02-A0BD8D6A1FE4}" srcOrd="1" destOrd="0" presId="urn:microsoft.com/office/officeart/2005/8/layout/hierarchy3"/>
    <dgm:cxn modelId="{AB410981-213C-4176-8883-68E58C7E46F9}" type="presParOf" srcId="{9EA15259-FCD0-43E8-B245-EB5CA344DDE8}" destId="{1A12B6A8-C8B0-482C-B6B6-BCF93F7B8ACF}" srcOrd="2" destOrd="0" presId="urn:microsoft.com/office/officeart/2005/8/layout/hierarchy3"/>
    <dgm:cxn modelId="{112FD4BC-66FB-4D6F-849F-5B0A138FC9A6}" type="presParOf" srcId="{9EA15259-FCD0-43E8-B245-EB5CA344DDE8}" destId="{3D3AE63D-503E-42E9-A8B4-A2E3A5B165F6}" srcOrd="3" destOrd="0" presId="urn:microsoft.com/office/officeart/2005/8/layout/hierarchy3"/>
    <dgm:cxn modelId="{449521B6-6F27-42EC-8A77-72B474F9ABAA}" type="presParOf" srcId="{9EA15259-FCD0-43E8-B245-EB5CA344DDE8}" destId="{C2C95579-C5FE-47B1-9289-1374845E9D4B}" srcOrd="4" destOrd="0" presId="urn:microsoft.com/office/officeart/2005/8/layout/hierarchy3"/>
    <dgm:cxn modelId="{4E8A6FDF-F4E8-4879-AD54-910917608E7D}" type="presParOf" srcId="{9EA15259-FCD0-43E8-B245-EB5CA344DDE8}" destId="{39A2F019-8CEA-4D72-8777-1B0EDDD59076}" srcOrd="5" destOrd="0" presId="urn:microsoft.com/office/officeart/2005/8/layout/hierarchy3"/>
    <dgm:cxn modelId="{0F83E64E-C553-42CF-BA78-9F58EA5621A8}" type="presParOf" srcId="{BF925D1C-DD62-402E-A44D-457ED4D1CB98}" destId="{158ACEA3-5B24-483D-8DBE-80CA8D98EEB0}" srcOrd="1" destOrd="0" presId="urn:microsoft.com/office/officeart/2005/8/layout/hierarchy3"/>
    <dgm:cxn modelId="{AEFDB8E4-CADF-42FF-BAF7-511EDCC97830}" type="presParOf" srcId="{158ACEA3-5B24-483D-8DBE-80CA8D98EEB0}" destId="{B51723A1-3069-4276-BC4E-E54CEA000970}" srcOrd="0" destOrd="0" presId="urn:microsoft.com/office/officeart/2005/8/layout/hierarchy3"/>
    <dgm:cxn modelId="{EBECC2FE-55E5-42A9-BDB7-DAE55A7047C2}" type="presParOf" srcId="{B51723A1-3069-4276-BC4E-E54CEA000970}" destId="{19D9B304-3E0C-4FCC-8DC2-A8F294917606}" srcOrd="0" destOrd="0" presId="urn:microsoft.com/office/officeart/2005/8/layout/hierarchy3"/>
    <dgm:cxn modelId="{A15AA644-DDD7-42FF-8BE5-890BAAE47FF9}" type="presParOf" srcId="{B51723A1-3069-4276-BC4E-E54CEA000970}" destId="{30D20928-CF96-4CF8-9FC1-56C06EF85E7F}" srcOrd="1" destOrd="0" presId="urn:microsoft.com/office/officeart/2005/8/layout/hierarchy3"/>
    <dgm:cxn modelId="{EEB91FF2-5733-4758-BFA7-720513C4D577}" type="presParOf" srcId="{158ACEA3-5B24-483D-8DBE-80CA8D98EEB0}" destId="{6A50E64D-74E3-4620-B9B5-BC601129C719}" srcOrd="1" destOrd="0" presId="urn:microsoft.com/office/officeart/2005/8/layout/hierarchy3"/>
    <dgm:cxn modelId="{7D9E0279-2487-49A0-9118-09B033A70DF1}" type="presParOf" srcId="{6A50E64D-74E3-4620-B9B5-BC601129C719}" destId="{6A153796-63AC-4FDE-B0C2-7560DC30F7D8}" srcOrd="0" destOrd="0" presId="urn:microsoft.com/office/officeart/2005/8/layout/hierarchy3"/>
    <dgm:cxn modelId="{EC824B91-325B-4629-B97B-A2FBC3723A75}" type="presParOf" srcId="{6A50E64D-74E3-4620-B9B5-BC601129C719}" destId="{6147E4E5-607E-4150-AF07-C57043DDD4CE}" srcOrd="1" destOrd="0" presId="urn:microsoft.com/office/officeart/2005/8/layout/hierarchy3"/>
    <dgm:cxn modelId="{A147B690-1641-4E56-878A-5914B9599452}" type="presParOf" srcId="{6A50E64D-74E3-4620-B9B5-BC601129C719}" destId="{8885BCA1-E283-4B49-8F59-95DE6BF6B038}" srcOrd="2" destOrd="0" presId="urn:microsoft.com/office/officeart/2005/8/layout/hierarchy3"/>
    <dgm:cxn modelId="{4180DF06-1511-4C82-B95F-3A5BBB9C7D7B}" type="presParOf" srcId="{6A50E64D-74E3-4620-B9B5-BC601129C719}" destId="{F61F3350-9D91-43DE-8C3C-77600D8AB207}" srcOrd="3" destOrd="0" presId="urn:microsoft.com/office/officeart/2005/8/layout/hierarchy3"/>
    <dgm:cxn modelId="{1CC80F05-755F-44FE-9CEE-DEB30BF7C391}" type="presParOf" srcId="{6A50E64D-74E3-4620-B9B5-BC601129C719}" destId="{68574570-8337-4AB5-A28F-75CA2B988160}" srcOrd="4" destOrd="0" presId="urn:microsoft.com/office/officeart/2005/8/layout/hierarchy3"/>
    <dgm:cxn modelId="{19314FE6-9D47-4F07-B257-D742F2064CBB}" type="presParOf" srcId="{6A50E64D-74E3-4620-B9B5-BC601129C719}" destId="{E23DB538-382A-4E18-B889-0ED9D1C2B7E6}" srcOrd="5" destOrd="0" presId="urn:microsoft.com/office/officeart/2005/8/layout/hierarchy3"/>
    <dgm:cxn modelId="{E02E0889-54AC-4D2F-B21D-1ED20E00C69F}" type="presParOf" srcId="{6A50E64D-74E3-4620-B9B5-BC601129C719}" destId="{3860A16C-981E-44E5-92F8-53D5394F95BA}" srcOrd="6" destOrd="0" presId="urn:microsoft.com/office/officeart/2005/8/layout/hierarchy3"/>
    <dgm:cxn modelId="{671855F8-5ED9-4B8A-8893-84F27805ED08}" type="presParOf" srcId="{6A50E64D-74E3-4620-B9B5-BC601129C719}" destId="{90955D18-31AB-4484-8E89-E3D47313C6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8FCE44-89AA-4375-85DF-31C4907F023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6C5879C-D9EE-4E1A-8BAE-FBF67FBEA723}">
      <dgm:prSet phldrT="[Κείμενο]"/>
      <dgm:spPr/>
      <dgm:t>
        <a:bodyPr/>
        <a:lstStyle/>
        <a:p>
          <a:r>
            <a:rPr lang="el-GR" dirty="0" err="1" smtClean="0"/>
            <a:t>Πολυαρθρικές</a:t>
          </a:r>
          <a:endParaRPr lang="el-GR" dirty="0"/>
        </a:p>
      </dgm:t>
    </dgm:pt>
    <dgm:pt modelId="{41C20C20-B103-4996-8D0C-8C04459A73D8}" type="parTrans" cxnId="{009CE39F-54B6-41B7-9472-ADD087DDF855}">
      <dgm:prSet/>
      <dgm:spPr/>
      <dgm:t>
        <a:bodyPr/>
        <a:lstStyle/>
        <a:p>
          <a:endParaRPr lang="el-GR"/>
        </a:p>
      </dgm:t>
    </dgm:pt>
    <dgm:pt modelId="{1F33D79F-5ED2-4D4C-878E-FF90B6790048}" type="sibTrans" cxnId="{009CE39F-54B6-41B7-9472-ADD087DDF855}">
      <dgm:prSet/>
      <dgm:spPr/>
      <dgm:t>
        <a:bodyPr/>
        <a:lstStyle/>
        <a:p>
          <a:endParaRPr lang="el-GR"/>
        </a:p>
      </dgm:t>
    </dgm:pt>
    <dgm:pt modelId="{653DF705-B141-4A90-A22F-57F4C9809C05}">
      <dgm:prSet phldrT="[Κείμενο]"/>
      <dgm:spPr/>
      <dgm:t>
        <a:bodyPr/>
        <a:lstStyle/>
        <a:p>
          <a:r>
            <a:rPr lang="el-GR" dirty="0" smtClean="0"/>
            <a:t>Συμμετέχουν περισσότερες μυϊκές ομάδες- αρθρώσεις</a:t>
          </a:r>
          <a:endParaRPr lang="el-GR" dirty="0"/>
        </a:p>
      </dgm:t>
    </dgm:pt>
    <dgm:pt modelId="{8B95EC93-F3E6-4536-BB71-BE3A711DEF60}" type="parTrans" cxnId="{D3618E33-D23C-41C9-9544-F35D003E753E}">
      <dgm:prSet/>
      <dgm:spPr/>
      <dgm:t>
        <a:bodyPr/>
        <a:lstStyle/>
        <a:p>
          <a:endParaRPr lang="el-GR"/>
        </a:p>
      </dgm:t>
    </dgm:pt>
    <dgm:pt modelId="{EE3086B6-DE13-4F13-98E1-4BD4D0C4754B}" type="sibTrans" cxnId="{D3618E33-D23C-41C9-9544-F35D003E753E}">
      <dgm:prSet/>
      <dgm:spPr/>
      <dgm:t>
        <a:bodyPr/>
        <a:lstStyle/>
        <a:p>
          <a:endParaRPr lang="el-GR"/>
        </a:p>
      </dgm:t>
    </dgm:pt>
    <dgm:pt modelId="{017C9F82-A50E-411C-8A6B-76F229943E98}">
      <dgm:prSet phldrT="[Κείμενο]"/>
      <dgm:spPr/>
      <dgm:t>
        <a:bodyPr/>
        <a:lstStyle/>
        <a:p>
          <a:r>
            <a:rPr lang="el-GR" dirty="0" smtClean="0"/>
            <a:t>Συνεργασία μυϊκών ομάδων (λειτουργικότητα-</a:t>
          </a:r>
          <a:r>
            <a:rPr lang="el-GR" dirty="0" err="1" smtClean="0"/>
            <a:t>ευλυγισί</a:t>
          </a:r>
          <a:r>
            <a:rPr lang="el-GR" dirty="0" smtClean="0"/>
            <a:t>α)</a:t>
          </a:r>
          <a:endParaRPr lang="el-GR" dirty="0"/>
        </a:p>
      </dgm:t>
    </dgm:pt>
    <dgm:pt modelId="{9E4B4EE8-D175-4A80-99E3-F73E71AD963F}" type="parTrans" cxnId="{0A56A81B-8E58-464B-93F5-3189A4E9BCA3}">
      <dgm:prSet/>
      <dgm:spPr/>
      <dgm:t>
        <a:bodyPr/>
        <a:lstStyle/>
        <a:p>
          <a:endParaRPr lang="el-GR"/>
        </a:p>
      </dgm:t>
    </dgm:pt>
    <dgm:pt modelId="{0FE8FEF2-AE62-469A-9FD0-B3E3FDFE6118}" type="sibTrans" cxnId="{0A56A81B-8E58-464B-93F5-3189A4E9BCA3}">
      <dgm:prSet/>
      <dgm:spPr/>
      <dgm:t>
        <a:bodyPr/>
        <a:lstStyle/>
        <a:p>
          <a:endParaRPr lang="el-GR"/>
        </a:p>
      </dgm:t>
    </dgm:pt>
    <dgm:pt modelId="{51F92E7A-659D-420F-8457-4A6E38BD5AF8}">
      <dgm:prSet phldrT="[Κείμενο]"/>
      <dgm:spPr/>
      <dgm:t>
        <a:bodyPr/>
        <a:lstStyle/>
        <a:p>
          <a:r>
            <a:rPr lang="el-GR" dirty="0" smtClean="0"/>
            <a:t>Ισορροπία</a:t>
          </a:r>
          <a:endParaRPr lang="el-GR" dirty="0"/>
        </a:p>
      </dgm:t>
    </dgm:pt>
    <dgm:pt modelId="{7D2A16E5-2CD7-430E-977A-BBBE1BE90822}" type="parTrans" cxnId="{7B956478-92BE-435E-92BA-782C9DF699EB}">
      <dgm:prSet/>
      <dgm:spPr/>
      <dgm:t>
        <a:bodyPr/>
        <a:lstStyle/>
        <a:p>
          <a:endParaRPr lang="el-GR"/>
        </a:p>
      </dgm:t>
    </dgm:pt>
    <dgm:pt modelId="{53E90587-46A7-489B-B04E-574F9C0D484A}" type="sibTrans" cxnId="{7B956478-92BE-435E-92BA-782C9DF699EB}">
      <dgm:prSet/>
      <dgm:spPr/>
      <dgm:t>
        <a:bodyPr/>
        <a:lstStyle/>
        <a:p>
          <a:endParaRPr lang="el-GR"/>
        </a:p>
      </dgm:t>
    </dgm:pt>
    <dgm:pt modelId="{EACD08AC-119E-4844-A391-E7FB641AA5A8}" type="pres">
      <dgm:prSet presAssocID="{F68FCE44-89AA-4375-85DF-31C4907F02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BEB48FB-A74B-4388-AC9E-A63AAAA03788}" type="pres">
      <dgm:prSet presAssocID="{E6C5879C-D9EE-4E1A-8BAE-FBF67FBEA723}" presName="roof" presStyleLbl="dkBgShp" presStyleIdx="0" presStyleCnt="2"/>
      <dgm:spPr/>
      <dgm:t>
        <a:bodyPr/>
        <a:lstStyle/>
        <a:p>
          <a:endParaRPr lang="el-GR"/>
        </a:p>
      </dgm:t>
    </dgm:pt>
    <dgm:pt modelId="{9BEB9DF1-13A6-40AD-948D-B78A8F822BA7}" type="pres">
      <dgm:prSet presAssocID="{E6C5879C-D9EE-4E1A-8BAE-FBF67FBEA723}" presName="pillars" presStyleCnt="0"/>
      <dgm:spPr/>
    </dgm:pt>
    <dgm:pt modelId="{F33F8642-26F2-43A1-965A-3464745AF855}" type="pres">
      <dgm:prSet presAssocID="{E6C5879C-D9EE-4E1A-8BAE-FBF67FBEA72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3E4DB1-7F2C-4B15-A57A-9E6FCC10FC40}" type="pres">
      <dgm:prSet presAssocID="{017C9F82-A50E-411C-8A6B-76F229943E9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DB2CF3-E6BE-461C-9EAB-8F8A91614C9C}" type="pres">
      <dgm:prSet presAssocID="{51F92E7A-659D-420F-8457-4A6E38BD5AF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BF1C8E-1ECD-4BE4-AC8E-8F16418AD56D}" type="pres">
      <dgm:prSet presAssocID="{E6C5879C-D9EE-4E1A-8BAE-FBF67FBEA723}" presName="base" presStyleLbl="dkBgShp" presStyleIdx="1" presStyleCnt="2"/>
      <dgm:spPr/>
    </dgm:pt>
  </dgm:ptLst>
  <dgm:cxnLst>
    <dgm:cxn modelId="{A51BF38B-61B6-4D2D-B16B-6D79DA7BF4BC}" type="presOf" srcId="{F68FCE44-89AA-4375-85DF-31C4907F0235}" destId="{EACD08AC-119E-4844-A391-E7FB641AA5A8}" srcOrd="0" destOrd="0" presId="urn:microsoft.com/office/officeart/2005/8/layout/hList3"/>
    <dgm:cxn modelId="{DDA720D7-CA20-4B1A-B4CA-C4CE8C3CB247}" type="presOf" srcId="{51F92E7A-659D-420F-8457-4A6E38BD5AF8}" destId="{40DB2CF3-E6BE-461C-9EAB-8F8A91614C9C}" srcOrd="0" destOrd="0" presId="urn:microsoft.com/office/officeart/2005/8/layout/hList3"/>
    <dgm:cxn modelId="{D3618E33-D23C-41C9-9544-F35D003E753E}" srcId="{E6C5879C-D9EE-4E1A-8BAE-FBF67FBEA723}" destId="{653DF705-B141-4A90-A22F-57F4C9809C05}" srcOrd="0" destOrd="0" parTransId="{8B95EC93-F3E6-4536-BB71-BE3A711DEF60}" sibTransId="{EE3086B6-DE13-4F13-98E1-4BD4D0C4754B}"/>
    <dgm:cxn modelId="{0A56A81B-8E58-464B-93F5-3189A4E9BCA3}" srcId="{E6C5879C-D9EE-4E1A-8BAE-FBF67FBEA723}" destId="{017C9F82-A50E-411C-8A6B-76F229943E98}" srcOrd="1" destOrd="0" parTransId="{9E4B4EE8-D175-4A80-99E3-F73E71AD963F}" sibTransId="{0FE8FEF2-AE62-469A-9FD0-B3E3FDFE6118}"/>
    <dgm:cxn modelId="{C9C62F9F-9305-4869-8FC8-2E775BA7C318}" type="presOf" srcId="{017C9F82-A50E-411C-8A6B-76F229943E98}" destId="{8C3E4DB1-7F2C-4B15-A57A-9E6FCC10FC40}" srcOrd="0" destOrd="0" presId="urn:microsoft.com/office/officeart/2005/8/layout/hList3"/>
    <dgm:cxn modelId="{009CE39F-54B6-41B7-9472-ADD087DDF855}" srcId="{F68FCE44-89AA-4375-85DF-31C4907F0235}" destId="{E6C5879C-D9EE-4E1A-8BAE-FBF67FBEA723}" srcOrd="0" destOrd="0" parTransId="{41C20C20-B103-4996-8D0C-8C04459A73D8}" sibTransId="{1F33D79F-5ED2-4D4C-878E-FF90B6790048}"/>
    <dgm:cxn modelId="{2136FAEB-5792-4C82-BA62-0848EF00A5D4}" type="presOf" srcId="{E6C5879C-D9EE-4E1A-8BAE-FBF67FBEA723}" destId="{DBEB48FB-A74B-4388-AC9E-A63AAAA03788}" srcOrd="0" destOrd="0" presId="urn:microsoft.com/office/officeart/2005/8/layout/hList3"/>
    <dgm:cxn modelId="{7B956478-92BE-435E-92BA-782C9DF699EB}" srcId="{E6C5879C-D9EE-4E1A-8BAE-FBF67FBEA723}" destId="{51F92E7A-659D-420F-8457-4A6E38BD5AF8}" srcOrd="2" destOrd="0" parTransId="{7D2A16E5-2CD7-430E-977A-BBBE1BE90822}" sibTransId="{53E90587-46A7-489B-B04E-574F9C0D484A}"/>
    <dgm:cxn modelId="{AC3EEE11-CA58-494B-AA8B-6AD038E56335}" type="presOf" srcId="{653DF705-B141-4A90-A22F-57F4C9809C05}" destId="{F33F8642-26F2-43A1-965A-3464745AF855}" srcOrd="0" destOrd="0" presId="urn:microsoft.com/office/officeart/2005/8/layout/hList3"/>
    <dgm:cxn modelId="{97A1FC48-4E03-4476-AF28-D742F6CE03EF}" type="presParOf" srcId="{EACD08AC-119E-4844-A391-E7FB641AA5A8}" destId="{DBEB48FB-A74B-4388-AC9E-A63AAAA03788}" srcOrd="0" destOrd="0" presId="urn:microsoft.com/office/officeart/2005/8/layout/hList3"/>
    <dgm:cxn modelId="{DB861806-BE51-4C14-9B23-D1E556570067}" type="presParOf" srcId="{EACD08AC-119E-4844-A391-E7FB641AA5A8}" destId="{9BEB9DF1-13A6-40AD-948D-B78A8F822BA7}" srcOrd="1" destOrd="0" presId="urn:microsoft.com/office/officeart/2005/8/layout/hList3"/>
    <dgm:cxn modelId="{5BE0B17E-5E04-4A6A-8CA4-EF7F0E362E38}" type="presParOf" srcId="{9BEB9DF1-13A6-40AD-948D-B78A8F822BA7}" destId="{F33F8642-26F2-43A1-965A-3464745AF855}" srcOrd="0" destOrd="0" presId="urn:microsoft.com/office/officeart/2005/8/layout/hList3"/>
    <dgm:cxn modelId="{3D37842B-3B00-4A66-85F3-A46EE422556A}" type="presParOf" srcId="{9BEB9DF1-13A6-40AD-948D-B78A8F822BA7}" destId="{8C3E4DB1-7F2C-4B15-A57A-9E6FCC10FC40}" srcOrd="1" destOrd="0" presId="urn:microsoft.com/office/officeart/2005/8/layout/hList3"/>
    <dgm:cxn modelId="{2AEA7C8A-8C51-4051-B8EE-0D2996C872E1}" type="presParOf" srcId="{9BEB9DF1-13A6-40AD-948D-B78A8F822BA7}" destId="{40DB2CF3-E6BE-461C-9EAB-8F8A91614C9C}" srcOrd="2" destOrd="0" presId="urn:microsoft.com/office/officeart/2005/8/layout/hList3"/>
    <dgm:cxn modelId="{63B27EA8-0258-431F-B21D-1F8A22FAFF74}" type="presParOf" srcId="{EACD08AC-119E-4844-A391-E7FB641AA5A8}" destId="{E4BF1C8E-1ECD-4BE4-AC8E-8F16418AD5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D43E96-BA80-4553-8169-95FE66A634B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C38EE43-295C-415E-97F9-348562DD42B4}">
      <dgm:prSet phldrT="[Κείμενο]" custT="1"/>
      <dgm:spPr/>
      <dgm:t>
        <a:bodyPr/>
        <a:lstStyle/>
        <a:p>
          <a:r>
            <a:rPr lang="el-GR" sz="4400" dirty="0" smtClean="0"/>
            <a:t>                       Ισορροπία</a:t>
          </a:r>
          <a:endParaRPr lang="el-GR" sz="4400" dirty="0"/>
        </a:p>
      </dgm:t>
    </dgm:pt>
    <dgm:pt modelId="{B9799BF0-BA47-4239-BF72-E6E5BFC1AE5A}" type="parTrans" cxnId="{043D80E5-2723-4BFD-8548-A845CC563595}">
      <dgm:prSet/>
      <dgm:spPr/>
      <dgm:t>
        <a:bodyPr/>
        <a:lstStyle/>
        <a:p>
          <a:endParaRPr lang="el-GR"/>
        </a:p>
      </dgm:t>
    </dgm:pt>
    <dgm:pt modelId="{D7E34C57-67E7-4009-9D48-69D669E33AED}" type="sibTrans" cxnId="{043D80E5-2723-4BFD-8548-A845CC563595}">
      <dgm:prSet/>
      <dgm:spPr/>
      <dgm:t>
        <a:bodyPr/>
        <a:lstStyle/>
        <a:p>
          <a:endParaRPr lang="el-GR"/>
        </a:p>
      </dgm:t>
    </dgm:pt>
    <dgm:pt modelId="{3DC83905-53C9-425D-AA4C-626D73C58E0B}">
      <dgm:prSet phldrT="[Κείμενο]" phldr="1"/>
      <dgm:spPr/>
      <dgm:t>
        <a:bodyPr/>
        <a:lstStyle/>
        <a:p>
          <a:endParaRPr lang="el-GR" sz="1900"/>
        </a:p>
      </dgm:t>
    </dgm:pt>
    <dgm:pt modelId="{CC7E0BF4-741F-4BA1-965D-8C261679943A}" type="parTrans" cxnId="{D0D95427-67BF-4581-91A1-6CF3CDA4392D}">
      <dgm:prSet/>
      <dgm:spPr/>
      <dgm:t>
        <a:bodyPr/>
        <a:lstStyle/>
        <a:p>
          <a:endParaRPr lang="el-GR"/>
        </a:p>
      </dgm:t>
    </dgm:pt>
    <dgm:pt modelId="{460DB172-3511-4F42-8E84-3DE39CC7A515}" type="sibTrans" cxnId="{D0D95427-67BF-4581-91A1-6CF3CDA4392D}">
      <dgm:prSet/>
      <dgm:spPr/>
      <dgm:t>
        <a:bodyPr/>
        <a:lstStyle/>
        <a:p>
          <a:endParaRPr lang="el-GR"/>
        </a:p>
      </dgm:t>
    </dgm:pt>
    <dgm:pt modelId="{862BE5FA-F9C0-440C-9EE0-397800F46168}">
      <dgm:prSet phldrT="[Κείμενο]" phldr="1"/>
      <dgm:spPr/>
      <dgm:t>
        <a:bodyPr/>
        <a:lstStyle/>
        <a:p>
          <a:endParaRPr lang="el-GR" sz="1900"/>
        </a:p>
      </dgm:t>
    </dgm:pt>
    <dgm:pt modelId="{2500FE19-1902-4AC9-A33E-7D7FD5E5CCF9}" type="parTrans" cxnId="{28D5F96A-E13E-4601-9C6F-A4F90694069D}">
      <dgm:prSet/>
      <dgm:spPr/>
      <dgm:t>
        <a:bodyPr/>
        <a:lstStyle/>
        <a:p>
          <a:endParaRPr lang="el-GR"/>
        </a:p>
      </dgm:t>
    </dgm:pt>
    <dgm:pt modelId="{E68B4A6D-1D23-45E8-A5FD-768BF3551C93}" type="sibTrans" cxnId="{28D5F96A-E13E-4601-9C6F-A4F90694069D}">
      <dgm:prSet/>
      <dgm:spPr/>
      <dgm:t>
        <a:bodyPr/>
        <a:lstStyle/>
        <a:p>
          <a:endParaRPr lang="el-GR"/>
        </a:p>
      </dgm:t>
    </dgm:pt>
    <dgm:pt modelId="{1154EBF4-24C6-47C6-B333-6D0DD636417E}">
      <dgm:prSet phldrT="[Κείμενο]" custT="1"/>
      <dgm:spPr/>
      <dgm:t>
        <a:bodyPr/>
        <a:lstStyle/>
        <a:p>
          <a:r>
            <a:rPr lang="el-GR" sz="4000" dirty="0" smtClean="0"/>
            <a:t>Γίνονται παντού</a:t>
          </a:r>
          <a:endParaRPr lang="el-GR" sz="4000" dirty="0"/>
        </a:p>
      </dgm:t>
    </dgm:pt>
    <dgm:pt modelId="{DC44423B-412C-4215-A053-35E9E72E17E0}" type="parTrans" cxnId="{77B636CF-3313-4607-A640-343B9968EF1B}">
      <dgm:prSet/>
      <dgm:spPr/>
      <dgm:t>
        <a:bodyPr/>
        <a:lstStyle/>
        <a:p>
          <a:endParaRPr lang="el-GR"/>
        </a:p>
      </dgm:t>
    </dgm:pt>
    <dgm:pt modelId="{B5B04721-58EB-47B8-90F6-4F5764607573}" type="sibTrans" cxnId="{77B636CF-3313-4607-A640-343B9968EF1B}">
      <dgm:prSet/>
      <dgm:spPr/>
      <dgm:t>
        <a:bodyPr/>
        <a:lstStyle/>
        <a:p>
          <a:endParaRPr lang="el-GR"/>
        </a:p>
      </dgm:t>
    </dgm:pt>
    <dgm:pt modelId="{AA4B045E-9E09-4A7D-ACF3-531AD7E68D7E}">
      <dgm:prSet phldrT="[Κείμενο]" phldr="1"/>
      <dgm:spPr/>
      <dgm:t>
        <a:bodyPr/>
        <a:lstStyle/>
        <a:p>
          <a:endParaRPr lang="el-GR" sz="1900"/>
        </a:p>
      </dgm:t>
    </dgm:pt>
    <dgm:pt modelId="{5CEF7369-C18A-46AA-A0E3-349599E7C99A}" type="parTrans" cxnId="{B6D4AD61-AB4E-41C5-8339-28D2ED3F90A6}">
      <dgm:prSet/>
      <dgm:spPr/>
      <dgm:t>
        <a:bodyPr/>
        <a:lstStyle/>
        <a:p>
          <a:endParaRPr lang="el-GR"/>
        </a:p>
      </dgm:t>
    </dgm:pt>
    <dgm:pt modelId="{A5636357-62E0-4180-ABF5-EE4A91B57B31}" type="sibTrans" cxnId="{B6D4AD61-AB4E-41C5-8339-28D2ED3F90A6}">
      <dgm:prSet/>
      <dgm:spPr/>
      <dgm:t>
        <a:bodyPr/>
        <a:lstStyle/>
        <a:p>
          <a:endParaRPr lang="el-GR"/>
        </a:p>
      </dgm:t>
    </dgm:pt>
    <dgm:pt modelId="{9ADCE3E5-6F0F-46F4-AB8E-0B7CE7A7106F}">
      <dgm:prSet phldrT="[Κείμενο]" phldr="1"/>
      <dgm:spPr/>
      <dgm:t>
        <a:bodyPr/>
        <a:lstStyle/>
        <a:p>
          <a:endParaRPr lang="el-GR" sz="1900"/>
        </a:p>
      </dgm:t>
    </dgm:pt>
    <dgm:pt modelId="{E580B074-F486-48B6-A406-90CE25080A0E}" type="parTrans" cxnId="{7A4E14A4-6173-4ADD-9F73-639337D86FD9}">
      <dgm:prSet/>
      <dgm:spPr/>
      <dgm:t>
        <a:bodyPr/>
        <a:lstStyle/>
        <a:p>
          <a:endParaRPr lang="el-GR"/>
        </a:p>
      </dgm:t>
    </dgm:pt>
    <dgm:pt modelId="{78C64CDD-910F-4978-B43D-83A619746F80}" type="sibTrans" cxnId="{7A4E14A4-6173-4ADD-9F73-639337D86FD9}">
      <dgm:prSet/>
      <dgm:spPr/>
      <dgm:t>
        <a:bodyPr/>
        <a:lstStyle/>
        <a:p>
          <a:endParaRPr lang="el-GR"/>
        </a:p>
      </dgm:t>
    </dgm:pt>
    <dgm:pt modelId="{5ED55135-BA69-4080-B863-1CE75FBDD2CA}">
      <dgm:prSet phldrT="[Κείμενο]" custT="1"/>
      <dgm:spPr/>
      <dgm:t>
        <a:bodyPr/>
        <a:lstStyle/>
        <a:p>
          <a:r>
            <a:rPr lang="el-GR" sz="4000" smtClean="0"/>
            <a:t>Παντός </a:t>
          </a:r>
          <a:r>
            <a:rPr lang="el-GR" sz="4000" dirty="0" smtClean="0"/>
            <a:t>καιρού</a:t>
          </a:r>
          <a:endParaRPr lang="el-GR" sz="4000" dirty="0"/>
        </a:p>
      </dgm:t>
    </dgm:pt>
    <dgm:pt modelId="{0E08BF74-4D7A-4EF2-8AE1-D22768EC730F}" type="parTrans" cxnId="{7F895627-0377-40A7-AC3F-F06C1E5D032B}">
      <dgm:prSet/>
      <dgm:spPr/>
      <dgm:t>
        <a:bodyPr/>
        <a:lstStyle/>
        <a:p>
          <a:endParaRPr lang="el-GR"/>
        </a:p>
      </dgm:t>
    </dgm:pt>
    <dgm:pt modelId="{8279A416-C85B-40E8-AF85-E90C04F9C37E}" type="sibTrans" cxnId="{7F895627-0377-40A7-AC3F-F06C1E5D032B}">
      <dgm:prSet/>
      <dgm:spPr/>
      <dgm:t>
        <a:bodyPr/>
        <a:lstStyle/>
        <a:p>
          <a:endParaRPr lang="el-GR"/>
        </a:p>
      </dgm:t>
    </dgm:pt>
    <dgm:pt modelId="{B1DFE7BC-390E-4179-962A-2E57B4BB19A9}">
      <dgm:prSet phldrT="[Κείμενο]" phldr="1"/>
      <dgm:spPr/>
      <dgm:t>
        <a:bodyPr/>
        <a:lstStyle/>
        <a:p>
          <a:endParaRPr lang="el-GR" sz="1900" dirty="0"/>
        </a:p>
      </dgm:t>
    </dgm:pt>
    <dgm:pt modelId="{4A3D39B2-383E-46BE-A932-B7DEFB578D40}" type="parTrans" cxnId="{B5201EA5-2941-4774-A73B-2FA298CA787D}">
      <dgm:prSet/>
      <dgm:spPr/>
      <dgm:t>
        <a:bodyPr/>
        <a:lstStyle/>
        <a:p>
          <a:endParaRPr lang="el-GR"/>
        </a:p>
      </dgm:t>
    </dgm:pt>
    <dgm:pt modelId="{4D82C2E4-B9D3-4991-A41E-50DA9BA73E95}" type="sibTrans" cxnId="{B5201EA5-2941-4774-A73B-2FA298CA787D}">
      <dgm:prSet/>
      <dgm:spPr/>
      <dgm:t>
        <a:bodyPr/>
        <a:lstStyle/>
        <a:p>
          <a:endParaRPr lang="el-GR"/>
        </a:p>
      </dgm:t>
    </dgm:pt>
    <dgm:pt modelId="{CF12D498-A885-4457-B200-BC1FD7990B17}">
      <dgm:prSet phldrT="[Κείμενο]"/>
      <dgm:spPr/>
      <dgm:t>
        <a:bodyPr/>
        <a:lstStyle/>
        <a:p>
          <a:r>
            <a:rPr lang="el-GR" sz="1900" dirty="0" smtClean="0"/>
            <a:t>       </a:t>
          </a:r>
          <a:endParaRPr lang="el-GR" sz="1900" dirty="0"/>
        </a:p>
      </dgm:t>
    </dgm:pt>
    <dgm:pt modelId="{591DAF2A-F4D4-426E-8FE1-4F5C2618B883}" type="parTrans" cxnId="{939D29C5-F3B9-406D-8689-81BF5980A1B3}">
      <dgm:prSet/>
      <dgm:spPr/>
      <dgm:t>
        <a:bodyPr/>
        <a:lstStyle/>
        <a:p>
          <a:endParaRPr lang="el-GR"/>
        </a:p>
      </dgm:t>
    </dgm:pt>
    <dgm:pt modelId="{82D8AE94-7943-47F5-9B88-C7BA9D0AFC3B}" type="sibTrans" cxnId="{939D29C5-F3B9-406D-8689-81BF5980A1B3}">
      <dgm:prSet/>
      <dgm:spPr/>
      <dgm:t>
        <a:bodyPr/>
        <a:lstStyle/>
        <a:p>
          <a:endParaRPr lang="el-GR"/>
        </a:p>
      </dgm:t>
    </dgm:pt>
    <dgm:pt modelId="{0DDE5CD9-E69E-4C63-B9BD-898074CDC85E}" type="pres">
      <dgm:prSet presAssocID="{61D43E96-BA80-4553-8169-95FE66A634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F63491-3E54-48B1-AA7C-25C2BEF6ABBF}" type="pres">
      <dgm:prSet presAssocID="{DC38EE43-295C-415E-97F9-348562DD42B4}" presName="comp" presStyleCnt="0"/>
      <dgm:spPr/>
    </dgm:pt>
    <dgm:pt modelId="{B77B11ED-4A10-4F5A-A96B-C2C2C20A7DF7}" type="pres">
      <dgm:prSet presAssocID="{DC38EE43-295C-415E-97F9-348562DD42B4}" presName="box" presStyleLbl="node1" presStyleIdx="0" presStyleCnt="3"/>
      <dgm:spPr/>
      <dgm:t>
        <a:bodyPr/>
        <a:lstStyle/>
        <a:p>
          <a:endParaRPr lang="el-GR"/>
        </a:p>
      </dgm:t>
    </dgm:pt>
    <dgm:pt modelId="{3F8A3D03-1F8D-44D0-86D5-C09E8F95E102}" type="pres">
      <dgm:prSet presAssocID="{DC38EE43-295C-415E-97F9-348562DD42B4}" presName="img" presStyleLbl="fgImgPlace1" presStyleIdx="0" presStyleCnt="3" custFlipHor="1" custScaleX="1094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4C8FF08-D1D8-4A34-95A6-773F83FFC726}" type="pres">
      <dgm:prSet presAssocID="{DC38EE43-295C-415E-97F9-348562DD42B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27E709-AD62-4105-B656-353E402E020C}" type="pres">
      <dgm:prSet presAssocID="{D7E34C57-67E7-4009-9D48-69D669E33AED}" presName="spacer" presStyleCnt="0"/>
      <dgm:spPr/>
    </dgm:pt>
    <dgm:pt modelId="{B189D92F-3506-4D1B-81F5-F54113F7E2D2}" type="pres">
      <dgm:prSet presAssocID="{1154EBF4-24C6-47C6-B333-6D0DD636417E}" presName="comp" presStyleCnt="0"/>
      <dgm:spPr/>
    </dgm:pt>
    <dgm:pt modelId="{CDFEFD03-04A5-4238-B6C1-00195BCC8B9E}" type="pres">
      <dgm:prSet presAssocID="{1154EBF4-24C6-47C6-B333-6D0DD636417E}" presName="box" presStyleLbl="node1" presStyleIdx="1" presStyleCnt="3"/>
      <dgm:spPr/>
      <dgm:t>
        <a:bodyPr/>
        <a:lstStyle/>
        <a:p>
          <a:endParaRPr lang="el-GR"/>
        </a:p>
      </dgm:t>
    </dgm:pt>
    <dgm:pt modelId="{38FF341B-ED1B-4DD9-B701-C1DB6EEC26C7}" type="pres">
      <dgm:prSet presAssocID="{1154EBF4-24C6-47C6-B333-6D0DD636417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079B0A8F-C514-436A-B42E-45D4063A73C0}" type="pres">
      <dgm:prSet presAssocID="{1154EBF4-24C6-47C6-B333-6D0DD636417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8042E9-F906-48B6-AC17-3167684896D5}" type="pres">
      <dgm:prSet presAssocID="{B5B04721-58EB-47B8-90F6-4F5764607573}" presName="spacer" presStyleCnt="0"/>
      <dgm:spPr/>
    </dgm:pt>
    <dgm:pt modelId="{467DEADC-29FD-4DE2-93E0-467B8E26AE03}" type="pres">
      <dgm:prSet presAssocID="{5ED55135-BA69-4080-B863-1CE75FBDD2CA}" presName="comp" presStyleCnt="0"/>
      <dgm:spPr/>
    </dgm:pt>
    <dgm:pt modelId="{5F906D5A-F500-43E2-A4E9-1202CBD999F7}" type="pres">
      <dgm:prSet presAssocID="{5ED55135-BA69-4080-B863-1CE75FBDD2CA}" presName="box" presStyleLbl="node1" presStyleIdx="2" presStyleCnt="3" custLinFactNeighborX="-782"/>
      <dgm:spPr/>
      <dgm:t>
        <a:bodyPr/>
        <a:lstStyle/>
        <a:p>
          <a:endParaRPr lang="el-GR"/>
        </a:p>
      </dgm:t>
    </dgm:pt>
    <dgm:pt modelId="{A4D820DC-9C39-4C70-A934-039AE1E551A9}" type="pres">
      <dgm:prSet presAssocID="{5ED55135-BA69-4080-B863-1CE75FBDD2CA}" presName="img" presStyleLbl="fgImgPlace1" presStyleIdx="2" presStyleCnt="3" custScaleX="1016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252DFBEF-4BF7-405A-9B3E-92EF9C4D5D8B}" type="pres">
      <dgm:prSet presAssocID="{5ED55135-BA69-4080-B863-1CE75FBDD2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8D5F96A-E13E-4601-9C6F-A4F90694069D}" srcId="{DC38EE43-295C-415E-97F9-348562DD42B4}" destId="{862BE5FA-F9C0-440C-9EE0-397800F46168}" srcOrd="1" destOrd="0" parTransId="{2500FE19-1902-4AC9-A33E-7D7FD5E5CCF9}" sibTransId="{E68B4A6D-1D23-45E8-A5FD-768BF3551C93}"/>
    <dgm:cxn modelId="{E50446C5-1058-4DB7-B423-B49D2C69F0E6}" type="presOf" srcId="{862BE5FA-F9C0-440C-9EE0-397800F46168}" destId="{B77B11ED-4A10-4F5A-A96B-C2C2C20A7DF7}" srcOrd="0" destOrd="2" presId="urn:microsoft.com/office/officeart/2005/8/layout/vList4"/>
    <dgm:cxn modelId="{4227B41D-004B-46CD-B998-3CC571611043}" type="presOf" srcId="{DC38EE43-295C-415E-97F9-348562DD42B4}" destId="{D4C8FF08-D1D8-4A34-95A6-773F83FFC726}" srcOrd="1" destOrd="0" presId="urn:microsoft.com/office/officeart/2005/8/layout/vList4"/>
    <dgm:cxn modelId="{9A888E5E-EC4C-40E8-BE02-5E7FFE919D4A}" type="presOf" srcId="{B1DFE7BC-390E-4179-962A-2E57B4BB19A9}" destId="{252DFBEF-4BF7-405A-9B3E-92EF9C4D5D8B}" srcOrd="1" destOrd="1" presId="urn:microsoft.com/office/officeart/2005/8/layout/vList4"/>
    <dgm:cxn modelId="{BB17DBB4-6F23-4172-B698-3340DAEE45C4}" type="presOf" srcId="{1154EBF4-24C6-47C6-B333-6D0DD636417E}" destId="{CDFEFD03-04A5-4238-B6C1-00195BCC8B9E}" srcOrd="0" destOrd="0" presId="urn:microsoft.com/office/officeart/2005/8/layout/vList4"/>
    <dgm:cxn modelId="{A35D895C-5BCB-453E-B968-819906B29280}" type="presOf" srcId="{9ADCE3E5-6F0F-46F4-AB8E-0B7CE7A7106F}" destId="{079B0A8F-C514-436A-B42E-45D4063A73C0}" srcOrd="1" destOrd="2" presId="urn:microsoft.com/office/officeart/2005/8/layout/vList4"/>
    <dgm:cxn modelId="{043D80E5-2723-4BFD-8548-A845CC563595}" srcId="{61D43E96-BA80-4553-8169-95FE66A634B9}" destId="{DC38EE43-295C-415E-97F9-348562DD42B4}" srcOrd="0" destOrd="0" parTransId="{B9799BF0-BA47-4239-BF72-E6E5BFC1AE5A}" sibTransId="{D7E34C57-67E7-4009-9D48-69D669E33AED}"/>
    <dgm:cxn modelId="{70BB075F-F8AB-4E37-94D6-B1D88C8914ED}" type="presOf" srcId="{AA4B045E-9E09-4A7D-ACF3-531AD7E68D7E}" destId="{079B0A8F-C514-436A-B42E-45D4063A73C0}" srcOrd="1" destOrd="1" presId="urn:microsoft.com/office/officeart/2005/8/layout/vList4"/>
    <dgm:cxn modelId="{B5201EA5-2941-4774-A73B-2FA298CA787D}" srcId="{5ED55135-BA69-4080-B863-1CE75FBDD2CA}" destId="{B1DFE7BC-390E-4179-962A-2E57B4BB19A9}" srcOrd="0" destOrd="0" parTransId="{4A3D39B2-383E-46BE-A932-B7DEFB578D40}" sibTransId="{4D82C2E4-B9D3-4991-A41E-50DA9BA73E95}"/>
    <dgm:cxn modelId="{77B636CF-3313-4607-A640-343B9968EF1B}" srcId="{61D43E96-BA80-4553-8169-95FE66A634B9}" destId="{1154EBF4-24C6-47C6-B333-6D0DD636417E}" srcOrd="1" destOrd="0" parTransId="{DC44423B-412C-4215-A053-35E9E72E17E0}" sibTransId="{B5B04721-58EB-47B8-90F6-4F5764607573}"/>
    <dgm:cxn modelId="{DC6EB355-C190-4FD2-BB93-E3B6891B8ABC}" type="presOf" srcId="{5ED55135-BA69-4080-B863-1CE75FBDD2CA}" destId="{5F906D5A-F500-43E2-A4E9-1202CBD999F7}" srcOrd="0" destOrd="0" presId="urn:microsoft.com/office/officeart/2005/8/layout/vList4"/>
    <dgm:cxn modelId="{9753A121-5D7A-4148-80A9-ABD6D3BC8763}" type="presOf" srcId="{1154EBF4-24C6-47C6-B333-6D0DD636417E}" destId="{079B0A8F-C514-436A-B42E-45D4063A73C0}" srcOrd="1" destOrd="0" presId="urn:microsoft.com/office/officeart/2005/8/layout/vList4"/>
    <dgm:cxn modelId="{C1CC0AD0-FA97-471B-AEC2-584A4FC9AEC9}" type="presOf" srcId="{3DC83905-53C9-425D-AA4C-626D73C58E0B}" destId="{D4C8FF08-D1D8-4A34-95A6-773F83FFC726}" srcOrd="1" destOrd="1" presId="urn:microsoft.com/office/officeart/2005/8/layout/vList4"/>
    <dgm:cxn modelId="{1B2E08AC-77E8-4DAC-9E00-4A0EE0641E8D}" type="presOf" srcId="{DC38EE43-295C-415E-97F9-348562DD42B4}" destId="{B77B11ED-4A10-4F5A-A96B-C2C2C20A7DF7}" srcOrd="0" destOrd="0" presId="urn:microsoft.com/office/officeart/2005/8/layout/vList4"/>
    <dgm:cxn modelId="{B6D4AD61-AB4E-41C5-8339-28D2ED3F90A6}" srcId="{1154EBF4-24C6-47C6-B333-6D0DD636417E}" destId="{AA4B045E-9E09-4A7D-ACF3-531AD7E68D7E}" srcOrd="0" destOrd="0" parTransId="{5CEF7369-C18A-46AA-A0E3-349599E7C99A}" sibTransId="{A5636357-62E0-4180-ABF5-EE4A91B57B31}"/>
    <dgm:cxn modelId="{2D01C512-5628-42EF-800D-889016CB47FD}" type="presOf" srcId="{9ADCE3E5-6F0F-46F4-AB8E-0B7CE7A7106F}" destId="{CDFEFD03-04A5-4238-B6C1-00195BCC8B9E}" srcOrd="0" destOrd="2" presId="urn:microsoft.com/office/officeart/2005/8/layout/vList4"/>
    <dgm:cxn modelId="{B154AA94-ED0A-4EC3-B3E9-E2B3EAE31A42}" type="presOf" srcId="{CF12D498-A885-4457-B200-BC1FD7990B17}" destId="{5F906D5A-F500-43E2-A4E9-1202CBD999F7}" srcOrd="0" destOrd="2" presId="urn:microsoft.com/office/officeart/2005/8/layout/vList4"/>
    <dgm:cxn modelId="{EFB18FC8-E51B-4F72-BA67-1E277F96ACA8}" type="presOf" srcId="{862BE5FA-F9C0-440C-9EE0-397800F46168}" destId="{D4C8FF08-D1D8-4A34-95A6-773F83FFC726}" srcOrd="1" destOrd="2" presId="urn:microsoft.com/office/officeart/2005/8/layout/vList4"/>
    <dgm:cxn modelId="{E0767D8F-EF3D-4AC7-94AB-218C3FB1C097}" type="presOf" srcId="{B1DFE7BC-390E-4179-962A-2E57B4BB19A9}" destId="{5F906D5A-F500-43E2-A4E9-1202CBD999F7}" srcOrd="0" destOrd="1" presId="urn:microsoft.com/office/officeart/2005/8/layout/vList4"/>
    <dgm:cxn modelId="{F7C85AA2-9A19-4301-AA3A-246E50662B9C}" type="presOf" srcId="{5ED55135-BA69-4080-B863-1CE75FBDD2CA}" destId="{252DFBEF-4BF7-405A-9B3E-92EF9C4D5D8B}" srcOrd="1" destOrd="0" presId="urn:microsoft.com/office/officeart/2005/8/layout/vList4"/>
    <dgm:cxn modelId="{D0D95427-67BF-4581-91A1-6CF3CDA4392D}" srcId="{DC38EE43-295C-415E-97F9-348562DD42B4}" destId="{3DC83905-53C9-425D-AA4C-626D73C58E0B}" srcOrd="0" destOrd="0" parTransId="{CC7E0BF4-741F-4BA1-965D-8C261679943A}" sibTransId="{460DB172-3511-4F42-8E84-3DE39CC7A515}"/>
    <dgm:cxn modelId="{0D2127B6-0CDF-4425-9860-DAFF79B94FCE}" type="presOf" srcId="{3DC83905-53C9-425D-AA4C-626D73C58E0B}" destId="{B77B11ED-4A10-4F5A-A96B-C2C2C20A7DF7}" srcOrd="0" destOrd="1" presId="urn:microsoft.com/office/officeart/2005/8/layout/vList4"/>
    <dgm:cxn modelId="{7A4E14A4-6173-4ADD-9F73-639337D86FD9}" srcId="{1154EBF4-24C6-47C6-B333-6D0DD636417E}" destId="{9ADCE3E5-6F0F-46F4-AB8E-0B7CE7A7106F}" srcOrd="1" destOrd="0" parTransId="{E580B074-F486-48B6-A406-90CE25080A0E}" sibTransId="{78C64CDD-910F-4978-B43D-83A619746F80}"/>
    <dgm:cxn modelId="{E01446D4-5AEF-43F1-AFF7-973C3373EF5C}" type="presOf" srcId="{61D43E96-BA80-4553-8169-95FE66A634B9}" destId="{0DDE5CD9-E69E-4C63-B9BD-898074CDC85E}" srcOrd="0" destOrd="0" presId="urn:microsoft.com/office/officeart/2005/8/layout/vList4"/>
    <dgm:cxn modelId="{939D29C5-F3B9-406D-8689-81BF5980A1B3}" srcId="{5ED55135-BA69-4080-B863-1CE75FBDD2CA}" destId="{CF12D498-A885-4457-B200-BC1FD7990B17}" srcOrd="1" destOrd="0" parTransId="{591DAF2A-F4D4-426E-8FE1-4F5C2618B883}" sibTransId="{82D8AE94-7943-47F5-9B88-C7BA9D0AFC3B}"/>
    <dgm:cxn modelId="{FC9C2C35-175F-46EF-854F-2F82C34D3E3D}" type="presOf" srcId="{CF12D498-A885-4457-B200-BC1FD7990B17}" destId="{252DFBEF-4BF7-405A-9B3E-92EF9C4D5D8B}" srcOrd="1" destOrd="2" presId="urn:microsoft.com/office/officeart/2005/8/layout/vList4"/>
    <dgm:cxn modelId="{F51FBCA0-2D60-45B2-82E4-AD7EEA7E34A6}" type="presOf" srcId="{AA4B045E-9E09-4A7D-ACF3-531AD7E68D7E}" destId="{CDFEFD03-04A5-4238-B6C1-00195BCC8B9E}" srcOrd="0" destOrd="1" presId="urn:microsoft.com/office/officeart/2005/8/layout/vList4"/>
    <dgm:cxn modelId="{7F895627-0377-40A7-AC3F-F06C1E5D032B}" srcId="{61D43E96-BA80-4553-8169-95FE66A634B9}" destId="{5ED55135-BA69-4080-B863-1CE75FBDD2CA}" srcOrd="2" destOrd="0" parTransId="{0E08BF74-4D7A-4EF2-8AE1-D22768EC730F}" sibTransId="{8279A416-C85B-40E8-AF85-E90C04F9C37E}"/>
    <dgm:cxn modelId="{50D6C662-01BC-4805-A588-66FADB61EDAD}" type="presParOf" srcId="{0DDE5CD9-E69E-4C63-B9BD-898074CDC85E}" destId="{23F63491-3E54-48B1-AA7C-25C2BEF6ABBF}" srcOrd="0" destOrd="0" presId="urn:microsoft.com/office/officeart/2005/8/layout/vList4"/>
    <dgm:cxn modelId="{219C7319-4FB4-4D1B-A320-3A3185CD5CFB}" type="presParOf" srcId="{23F63491-3E54-48B1-AA7C-25C2BEF6ABBF}" destId="{B77B11ED-4A10-4F5A-A96B-C2C2C20A7DF7}" srcOrd="0" destOrd="0" presId="urn:microsoft.com/office/officeart/2005/8/layout/vList4"/>
    <dgm:cxn modelId="{053BF99D-5D08-4EE9-BB83-8BB64888B270}" type="presParOf" srcId="{23F63491-3E54-48B1-AA7C-25C2BEF6ABBF}" destId="{3F8A3D03-1F8D-44D0-86D5-C09E8F95E102}" srcOrd="1" destOrd="0" presId="urn:microsoft.com/office/officeart/2005/8/layout/vList4"/>
    <dgm:cxn modelId="{C1D37D28-4535-48FB-8E0A-76F3220EB493}" type="presParOf" srcId="{23F63491-3E54-48B1-AA7C-25C2BEF6ABBF}" destId="{D4C8FF08-D1D8-4A34-95A6-773F83FFC726}" srcOrd="2" destOrd="0" presId="urn:microsoft.com/office/officeart/2005/8/layout/vList4"/>
    <dgm:cxn modelId="{4B6D441A-08A6-4648-B9C2-0A912011548A}" type="presParOf" srcId="{0DDE5CD9-E69E-4C63-B9BD-898074CDC85E}" destId="{A627E709-AD62-4105-B656-353E402E020C}" srcOrd="1" destOrd="0" presId="urn:microsoft.com/office/officeart/2005/8/layout/vList4"/>
    <dgm:cxn modelId="{7C62DED5-64E4-4AB2-99E3-3EF1961C3C0E}" type="presParOf" srcId="{0DDE5CD9-E69E-4C63-B9BD-898074CDC85E}" destId="{B189D92F-3506-4D1B-81F5-F54113F7E2D2}" srcOrd="2" destOrd="0" presId="urn:microsoft.com/office/officeart/2005/8/layout/vList4"/>
    <dgm:cxn modelId="{E4324B95-E26F-4988-B2AF-E5508FCAEB39}" type="presParOf" srcId="{B189D92F-3506-4D1B-81F5-F54113F7E2D2}" destId="{CDFEFD03-04A5-4238-B6C1-00195BCC8B9E}" srcOrd="0" destOrd="0" presId="urn:microsoft.com/office/officeart/2005/8/layout/vList4"/>
    <dgm:cxn modelId="{80A57EA6-7FFD-429A-B9EE-CEFE93670A9C}" type="presParOf" srcId="{B189D92F-3506-4D1B-81F5-F54113F7E2D2}" destId="{38FF341B-ED1B-4DD9-B701-C1DB6EEC26C7}" srcOrd="1" destOrd="0" presId="urn:microsoft.com/office/officeart/2005/8/layout/vList4"/>
    <dgm:cxn modelId="{9F011013-DA49-4398-8578-90DEBA5A2EAE}" type="presParOf" srcId="{B189D92F-3506-4D1B-81F5-F54113F7E2D2}" destId="{079B0A8F-C514-436A-B42E-45D4063A73C0}" srcOrd="2" destOrd="0" presId="urn:microsoft.com/office/officeart/2005/8/layout/vList4"/>
    <dgm:cxn modelId="{744956E0-F854-4402-93F6-F3E0708D45C1}" type="presParOf" srcId="{0DDE5CD9-E69E-4C63-B9BD-898074CDC85E}" destId="{108042E9-F906-48B6-AC17-3167684896D5}" srcOrd="3" destOrd="0" presId="urn:microsoft.com/office/officeart/2005/8/layout/vList4"/>
    <dgm:cxn modelId="{2913124D-D0C7-4EAA-8523-EAFA6AB659CB}" type="presParOf" srcId="{0DDE5CD9-E69E-4C63-B9BD-898074CDC85E}" destId="{467DEADC-29FD-4DE2-93E0-467B8E26AE03}" srcOrd="4" destOrd="0" presId="urn:microsoft.com/office/officeart/2005/8/layout/vList4"/>
    <dgm:cxn modelId="{E44DCC45-A8F3-4640-BFC0-1536AD46F2CB}" type="presParOf" srcId="{467DEADC-29FD-4DE2-93E0-467B8E26AE03}" destId="{5F906D5A-F500-43E2-A4E9-1202CBD999F7}" srcOrd="0" destOrd="0" presId="urn:microsoft.com/office/officeart/2005/8/layout/vList4"/>
    <dgm:cxn modelId="{F8A61CA4-A00B-4571-829F-B80ADCD3D7D2}" type="presParOf" srcId="{467DEADC-29FD-4DE2-93E0-467B8E26AE03}" destId="{A4D820DC-9C39-4C70-A934-039AE1E551A9}" srcOrd="1" destOrd="0" presId="urn:microsoft.com/office/officeart/2005/8/layout/vList4"/>
    <dgm:cxn modelId="{AD0CA855-A8EA-4114-ABD0-59A31A4B60F6}" type="presParOf" srcId="{467DEADC-29FD-4DE2-93E0-467B8E26AE03}" destId="{252DFBEF-4BF7-405A-9B3E-92EF9C4D5D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49880-0B3A-4358-98B5-9702A6B475D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CAE908D-905B-4EEE-9062-DBA6CE5C32CA}">
      <dgm:prSet phldrT="[Κείμενο]"/>
      <dgm:spPr/>
      <dgm:t>
        <a:bodyPr/>
        <a:lstStyle/>
        <a:p>
          <a:r>
            <a:rPr lang="el-GR" dirty="0" smtClean="0"/>
            <a:t>Βελτίωση ταχύτητας</a:t>
          </a:r>
          <a:endParaRPr lang="el-GR" dirty="0"/>
        </a:p>
      </dgm:t>
    </dgm:pt>
    <dgm:pt modelId="{62D59EF2-9624-458C-877B-18AE7BC54600}" type="parTrans" cxnId="{2D357E8B-2098-47A2-8A65-E73B434D4B78}">
      <dgm:prSet/>
      <dgm:spPr/>
      <dgm:t>
        <a:bodyPr/>
        <a:lstStyle/>
        <a:p>
          <a:endParaRPr lang="el-GR"/>
        </a:p>
      </dgm:t>
    </dgm:pt>
    <dgm:pt modelId="{47FDA3E4-5E7E-4BFD-92D6-F16245478A7E}" type="sibTrans" cxnId="{2D357E8B-2098-47A2-8A65-E73B434D4B78}">
      <dgm:prSet/>
      <dgm:spPr/>
      <dgm:t>
        <a:bodyPr/>
        <a:lstStyle/>
        <a:p>
          <a:endParaRPr lang="el-GR"/>
        </a:p>
      </dgm:t>
    </dgm:pt>
    <dgm:pt modelId="{33D3502A-44DB-4266-92AA-99C9336CC26F}">
      <dgm:prSet phldrT="[Κείμενο]"/>
      <dgm:spPr/>
      <dgm:t>
        <a:bodyPr/>
        <a:lstStyle/>
        <a:p>
          <a:r>
            <a:rPr lang="el-GR" dirty="0" smtClean="0"/>
            <a:t>Βελτίωση δρομικής οικονομίας</a:t>
          </a:r>
          <a:endParaRPr lang="el-GR" dirty="0"/>
        </a:p>
      </dgm:t>
    </dgm:pt>
    <dgm:pt modelId="{6EAA0A17-BC5D-4A5D-A8CA-36E3DE14F343}" type="parTrans" cxnId="{B57FDE7B-F5D9-4E68-BAEF-33CA85557DBB}">
      <dgm:prSet/>
      <dgm:spPr/>
      <dgm:t>
        <a:bodyPr/>
        <a:lstStyle/>
        <a:p>
          <a:endParaRPr lang="el-GR"/>
        </a:p>
      </dgm:t>
    </dgm:pt>
    <dgm:pt modelId="{AB16E3C7-B265-4BBA-B0B1-882FD62FE7F2}" type="sibTrans" cxnId="{B57FDE7B-F5D9-4E68-BAEF-33CA85557DBB}">
      <dgm:prSet/>
      <dgm:spPr/>
      <dgm:t>
        <a:bodyPr/>
        <a:lstStyle/>
        <a:p>
          <a:endParaRPr lang="el-GR"/>
        </a:p>
      </dgm:t>
    </dgm:pt>
    <dgm:pt modelId="{FCF53E71-9BEB-486C-925B-E47B0ACA829F}">
      <dgm:prSet phldrT="[Κείμενο]"/>
      <dgm:spPr/>
      <dgm:t>
        <a:bodyPr/>
        <a:lstStyle/>
        <a:p>
          <a:r>
            <a:rPr lang="el-GR" dirty="0" smtClean="0"/>
            <a:t>Βελτίωση </a:t>
          </a:r>
          <a:r>
            <a:rPr lang="en-US" dirty="0" smtClean="0"/>
            <a:t>VO2max</a:t>
          </a:r>
          <a:endParaRPr lang="el-GR" dirty="0"/>
        </a:p>
      </dgm:t>
    </dgm:pt>
    <dgm:pt modelId="{E9CF9C79-00C0-418A-89D0-1A2DF2A6A757}" type="parTrans" cxnId="{07AA2AB3-4577-46E9-9D67-3F4CC3FC6061}">
      <dgm:prSet/>
      <dgm:spPr/>
      <dgm:t>
        <a:bodyPr/>
        <a:lstStyle/>
        <a:p>
          <a:endParaRPr lang="el-GR"/>
        </a:p>
      </dgm:t>
    </dgm:pt>
    <dgm:pt modelId="{17BD5DC8-F512-4693-B004-6374A1D79E34}" type="sibTrans" cxnId="{07AA2AB3-4577-46E9-9D67-3F4CC3FC6061}">
      <dgm:prSet/>
      <dgm:spPr/>
      <dgm:t>
        <a:bodyPr/>
        <a:lstStyle/>
        <a:p>
          <a:endParaRPr lang="el-GR"/>
        </a:p>
      </dgm:t>
    </dgm:pt>
    <dgm:pt modelId="{3BBC9CFC-7CAA-40DD-9707-0C2070F60304}" type="pres">
      <dgm:prSet presAssocID="{2D749880-0B3A-4358-98B5-9702A6B475D6}" presName="Name0" presStyleCnt="0">
        <dgm:presLayoutVars>
          <dgm:dir/>
          <dgm:resizeHandles val="exact"/>
        </dgm:presLayoutVars>
      </dgm:prSet>
      <dgm:spPr/>
    </dgm:pt>
    <dgm:pt modelId="{1626FBFE-87AF-44C8-8D06-7BB5C9E568C0}" type="pres">
      <dgm:prSet presAssocID="{0CAE908D-905B-4EEE-9062-DBA6CE5C32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92E6EB-8AF8-480D-8B45-28C32A3BB9ED}" type="pres">
      <dgm:prSet presAssocID="{47FDA3E4-5E7E-4BFD-92D6-F16245478A7E}" presName="sibTrans" presStyleLbl="sibTrans2D1" presStyleIdx="0" presStyleCnt="2"/>
      <dgm:spPr/>
      <dgm:t>
        <a:bodyPr/>
        <a:lstStyle/>
        <a:p>
          <a:endParaRPr lang="el-GR"/>
        </a:p>
      </dgm:t>
    </dgm:pt>
    <dgm:pt modelId="{25B6D779-7774-48C5-B198-209F166D2DFA}" type="pres">
      <dgm:prSet presAssocID="{47FDA3E4-5E7E-4BFD-92D6-F16245478A7E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A12494B8-4B4C-4C77-818A-851200276D73}" type="pres">
      <dgm:prSet presAssocID="{33D3502A-44DB-4266-92AA-99C9336CC2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F1134D-90CC-41AD-A2D5-28A13E6D58C3}" type="pres">
      <dgm:prSet presAssocID="{AB16E3C7-B265-4BBA-B0B1-882FD62FE7F2}" presName="sibTrans" presStyleLbl="sibTrans2D1" presStyleIdx="1" presStyleCnt="2"/>
      <dgm:spPr/>
      <dgm:t>
        <a:bodyPr/>
        <a:lstStyle/>
        <a:p>
          <a:endParaRPr lang="el-GR"/>
        </a:p>
      </dgm:t>
    </dgm:pt>
    <dgm:pt modelId="{D5701A9F-AD53-489F-BF03-A1D4D115BE04}" type="pres">
      <dgm:prSet presAssocID="{AB16E3C7-B265-4BBA-B0B1-882FD62FE7F2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B417D7E0-1DA0-47D1-81A0-839248DFD77D}" type="pres">
      <dgm:prSet presAssocID="{FCF53E71-9BEB-486C-925B-E47B0ACA82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7AA2AB3-4577-46E9-9D67-3F4CC3FC6061}" srcId="{2D749880-0B3A-4358-98B5-9702A6B475D6}" destId="{FCF53E71-9BEB-486C-925B-E47B0ACA829F}" srcOrd="2" destOrd="0" parTransId="{E9CF9C79-00C0-418A-89D0-1A2DF2A6A757}" sibTransId="{17BD5DC8-F512-4693-B004-6374A1D79E34}"/>
    <dgm:cxn modelId="{2D357E8B-2098-47A2-8A65-E73B434D4B78}" srcId="{2D749880-0B3A-4358-98B5-9702A6B475D6}" destId="{0CAE908D-905B-4EEE-9062-DBA6CE5C32CA}" srcOrd="0" destOrd="0" parTransId="{62D59EF2-9624-458C-877B-18AE7BC54600}" sibTransId="{47FDA3E4-5E7E-4BFD-92D6-F16245478A7E}"/>
    <dgm:cxn modelId="{87391274-D376-49EE-8069-3B5A672CBCC1}" type="presOf" srcId="{AB16E3C7-B265-4BBA-B0B1-882FD62FE7F2}" destId="{00F1134D-90CC-41AD-A2D5-28A13E6D58C3}" srcOrd="0" destOrd="0" presId="urn:microsoft.com/office/officeart/2005/8/layout/process1"/>
    <dgm:cxn modelId="{7C8763FE-C07A-43B9-9690-72E6C6A70DA8}" type="presOf" srcId="{33D3502A-44DB-4266-92AA-99C9336CC26F}" destId="{A12494B8-4B4C-4C77-818A-851200276D73}" srcOrd="0" destOrd="0" presId="urn:microsoft.com/office/officeart/2005/8/layout/process1"/>
    <dgm:cxn modelId="{951A5435-5926-4C93-ADAB-6723B19F4132}" type="presOf" srcId="{AB16E3C7-B265-4BBA-B0B1-882FD62FE7F2}" destId="{D5701A9F-AD53-489F-BF03-A1D4D115BE04}" srcOrd="1" destOrd="0" presId="urn:microsoft.com/office/officeart/2005/8/layout/process1"/>
    <dgm:cxn modelId="{B57FDE7B-F5D9-4E68-BAEF-33CA85557DBB}" srcId="{2D749880-0B3A-4358-98B5-9702A6B475D6}" destId="{33D3502A-44DB-4266-92AA-99C9336CC26F}" srcOrd="1" destOrd="0" parTransId="{6EAA0A17-BC5D-4A5D-A8CA-36E3DE14F343}" sibTransId="{AB16E3C7-B265-4BBA-B0B1-882FD62FE7F2}"/>
    <dgm:cxn modelId="{FE2BA9DA-2FE1-4127-8690-176BE93E99E3}" type="presOf" srcId="{47FDA3E4-5E7E-4BFD-92D6-F16245478A7E}" destId="{0092E6EB-8AF8-480D-8B45-28C32A3BB9ED}" srcOrd="0" destOrd="0" presId="urn:microsoft.com/office/officeart/2005/8/layout/process1"/>
    <dgm:cxn modelId="{8548675B-7AB5-4E64-BA7F-68F5196A36A8}" type="presOf" srcId="{0CAE908D-905B-4EEE-9062-DBA6CE5C32CA}" destId="{1626FBFE-87AF-44C8-8D06-7BB5C9E568C0}" srcOrd="0" destOrd="0" presId="urn:microsoft.com/office/officeart/2005/8/layout/process1"/>
    <dgm:cxn modelId="{301474AC-96DD-4828-884C-AEE1E4BB2B06}" type="presOf" srcId="{47FDA3E4-5E7E-4BFD-92D6-F16245478A7E}" destId="{25B6D779-7774-48C5-B198-209F166D2DFA}" srcOrd="1" destOrd="0" presId="urn:microsoft.com/office/officeart/2005/8/layout/process1"/>
    <dgm:cxn modelId="{ABC7F299-A023-4DA1-A0D5-6EE32A1C70CE}" type="presOf" srcId="{2D749880-0B3A-4358-98B5-9702A6B475D6}" destId="{3BBC9CFC-7CAA-40DD-9707-0C2070F60304}" srcOrd="0" destOrd="0" presId="urn:microsoft.com/office/officeart/2005/8/layout/process1"/>
    <dgm:cxn modelId="{FC71B283-DC42-4180-99B9-CF48CC496F37}" type="presOf" srcId="{FCF53E71-9BEB-486C-925B-E47B0ACA829F}" destId="{B417D7E0-1DA0-47D1-81A0-839248DFD77D}" srcOrd="0" destOrd="0" presId="urn:microsoft.com/office/officeart/2005/8/layout/process1"/>
    <dgm:cxn modelId="{282A3757-30A2-4ECA-B94B-6DA0ED599F52}" type="presParOf" srcId="{3BBC9CFC-7CAA-40DD-9707-0C2070F60304}" destId="{1626FBFE-87AF-44C8-8D06-7BB5C9E568C0}" srcOrd="0" destOrd="0" presId="urn:microsoft.com/office/officeart/2005/8/layout/process1"/>
    <dgm:cxn modelId="{85CCB0DE-2381-478D-A3E9-20A3C25EF48F}" type="presParOf" srcId="{3BBC9CFC-7CAA-40DD-9707-0C2070F60304}" destId="{0092E6EB-8AF8-480D-8B45-28C32A3BB9ED}" srcOrd="1" destOrd="0" presId="urn:microsoft.com/office/officeart/2005/8/layout/process1"/>
    <dgm:cxn modelId="{51DA9398-3937-47F0-ABF1-E6CF9F4F7A07}" type="presParOf" srcId="{0092E6EB-8AF8-480D-8B45-28C32A3BB9ED}" destId="{25B6D779-7774-48C5-B198-209F166D2DFA}" srcOrd="0" destOrd="0" presId="urn:microsoft.com/office/officeart/2005/8/layout/process1"/>
    <dgm:cxn modelId="{8F44EB86-13C6-460A-9CBB-C3E99FD39E5B}" type="presParOf" srcId="{3BBC9CFC-7CAA-40DD-9707-0C2070F60304}" destId="{A12494B8-4B4C-4C77-818A-851200276D73}" srcOrd="2" destOrd="0" presId="urn:microsoft.com/office/officeart/2005/8/layout/process1"/>
    <dgm:cxn modelId="{12D6B9BE-3BD0-4132-8A11-2FF990794235}" type="presParOf" srcId="{3BBC9CFC-7CAA-40DD-9707-0C2070F60304}" destId="{00F1134D-90CC-41AD-A2D5-28A13E6D58C3}" srcOrd="3" destOrd="0" presId="urn:microsoft.com/office/officeart/2005/8/layout/process1"/>
    <dgm:cxn modelId="{9587B946-5F62-42BA-A775-0BC670733BF7}" type="presParOf" srcId="{00F1134D-90CC-41AD-A2D5-28A13E6D58C3}" destId="{D5701A9F-AD53-489F-BF03-A1D4D115BE04}" srcOrd="0" destOrd="0" presId="urn:microsoft.com/office/officeart/2005/8/layout/process1"/>
    <dgm:cxn modelId="{1F0FDDF6-8E67-45D9-8D3E-3F3CC83F099A}" type="presParOf" srcId="{3BBC9CFC-7CAA-40DD-9707-0C2070F60304}" destId="{B417D7E0-1DA0-47D1-81A0-839248DFD77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C2CCA-DD0D-4D57-A67B-FE0AE7ABCE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15AABEB-5935-4FA5-956A-A9C7A01661AC}">
      <dgm:prSet phldrT="[Κείμενο]"/>
      <dgm:spPr/>
      <dgm:t>
        <a:bodyPr/>
        <a:lstStyle/>
        <a:p>
          <a:r>
            <a:rPr lang="el-GR" dirty="0" smtClean="0"/>
            <a:t>Δρομικές ασκήσεις</a:t>
          </a:r>
          <a:endParaRPr lang="el-GR" dirty="0"/>
        </a:p>
      </dgm:t>
    </dgm:pt>
    <dgm:pt modelId="{26FD1C29-E013-4130-815A-6300D1E9EF5C}" type="parTrans" cxnId="{E75C5C44-2AAE-4159-96B1-732C043D7AFC}">
      <dgm:prSet/>
      <dgm:spPr/>
      <dgm:t>
        <a:bodyPr/>
        <a:lstStyle/>
        <a:p>
          <a:endParaRPr lang="el-GR"/>
        </a:p>
      </dgm:t>
    </dgm:pt>
    <dgm:pt modelId="{DAC95066-ECB2-4C3A-8A18-094347726042}" type="sibTrans" cxnId="{E75C5C44-2AAE-4159-96B1-732C043D7AFC}">
      <dgm:prSet/>
      <dgm:spPr/>
      <dgm:t>
        <a:bodyPr/>
        <a:lstStyle/>
        <a:p>
          <a:endParaRPr lang="el-GR"/>
        </a:p>
      </dgm:t>
    </dgm:pt>
    <dgm:pt modelId="{07B179C7-E63C-414D-BDCB-1BB83254CF7B}">
      <dgm:prSet phldrT="[Κείμενο]"/>
      <dgm:spPr/>
      <dgm:t>
        <a:bodyPr/>
        <a:lstStyle/>
        <a:p>
          <a:r>
            <a:rPr lang="el-GR" dirty="0" err="1" smtClean="0"/>
            <a:t>Πλειομετρικές</a:t>
          </a:r>
          <a:endParaRPr lang="el-GR" dirty="0"/>
        </a:p>
      </dgm:t>
    </dgm:pt>
    <dgm:pt modelId="{C5ADA960-B3F6-49CE-984E-CD49E8FFFC97}" type="parTrans" cxnId="{A36C9C96-CB62-4D69-BC1A-40D35BB89DA2}">
      <dgm:prSet/>
      <dgm:spPr/>
      <dgm:t>
        <a:bodyPr/>
        <a:lstStyle/>
        <a:p>
          <a:endParaRPr lang="el-GR"/>
        </a:p>
      </dgm:t>
    </dgm:pt>
    <dgm:pt modelId="{9B352E21-F81F-495D-BB1A-38B84238A762}" type="sibTrans" cxnId="{A36C9C96-CB62-4D69-BC1A-40D35BB89DA2}">
      <dgm:prSet/>
      <dgm:spPr/>
      <dgm:t>
        <a:bodyPr/>
        <a:lstStyle/>
        <a:p>
          <a:endParaRPr lang="el-GR"/>
        </a:p>
      </dgm:t>
    </dgm:pt>
    <dgm:pt modelId="{A0370169-B8BC-4F63-9191-2C2FEF4E19D2}">
      <dgm:prSet phldrT="[Κείμενο]"/>
      <dgm:spPr/>
      <dgm:t>
        <a:bodyPr/>
        <a:lstStyle/>
        <a:p>
          <a:r>
            <a:rPr lang="el-GR" dirty="0" smtClean="0"/>
            <a:t>Βάρη</a:t>
          </a:r>
          <a:r>
            <a:rPr lang="en-US" dirty="0" smtClean="0"/>
            <a:t> – </a:t>
          </a:r>
          <a:r>
            <a:rPr lang="el-GR" dirty="0" smtClean="0"/>
            <a:t>Ασκήσεις βάρους σώματος</a:t>
          </a:r>
          <a:endParaRPr lang="el-GR" dirty="0"/>
        </a:p>
      </dgm:t>
    </dgm:pt>
    <dgm:pt modelId="{DDD131EF-A866-480A-9692-0F1EC82921D2}" type="parTrans" cxnId="{1FA0BE1A-A87B-4E73-BCEC-49751F90697F}">
      <dgm:prSet/>
      <dgm:spPr/>
      <dgm:t>
        <a:bodyPr/>
        <a:lstStyle/>
        <a:p>
          <a:endParaRPr lang="el-GR"/>
        </a:p>
      </dgm:t>
    </dgm:pt>
    <dgm:pt modelId="{95326E39-55D5-486B-A910-072129AD1A98}" type="sibTrans" cxnId="{1FA0BE1A-A87B-4E73-BCEC-49751F90697F}">
      <dgm:prSet/>
      <dgm:spPr/>
      <dgm:t>
        <a:bodyPr/>
        <a:lstStyle/>
        <a:p>
          <a:endParaRPr lang="el-GR"/>
        </a:p>
      </dgm:t>
    </dgm:pt>
    <dgm:pt modelId="{278E31F0-3695-42BD-806C-B8EEBFA53FC7}" type="pres">
      <dgm:prSet presAssocID="{750C2CCA-DD0D-4D57-A67B-FE0AE7ABCE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DE3AFC-A533-444B-A7ED-D9E4BEBB5629}" type="pres">
      <dgm:prSet presAssocID="{D15AABEB-5935-4FA5-956A-A9C7A01661AC}" presName="parentLin" presStyleCnt="0"/>
      <dgm:spPr/>
    </dgm:pt>
    <dgm:pt modelId="{408D11DA-B9D0-45E3-A575-6E461ECBA61C}" type="pres">
      <dgm:prSet presAssocID="{D15AABEB-5935-4FA5-956A-A9C7A01661A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DA8E55D9-E0F3-40E0-AD8E-4ABBA5192805}" type="pres">
      <dgm:prSet presAssocID="{D15AABEB-5935-4FA5-956A-A9C7A01661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FDAF15-7BA8-4DC3-852B-7430CF09EC95}" type="pres">
      <dgm:prSet presAssocID="{D15AABEB-5935-4FA5-956A-A9C7A01661AC}" presName="negativeSpace" presStyleCnt="0"/>
      <dgm:spPr/>
    </dgm:pt>
    <dgm:pt modelId="{BA18B10A-08A7-49E3-89E2-B60793D67C1B}" type="pres">
      <dgm:prSet presAssocID="{D15AABEB-5935-4FA5-956A-A9C7A01661AC}" presName="childText" presStyleLbl="conFgAcc1" presStyleIdx="0" presStyleCnt="3">
        <dgm:presLayoutVars>
          <dgm:bulletEnabled val="1"/>
        </dgm:presLayoutVars>
      </dgm:prSet>
      <dgm:spPr/>
    </dgm:pt>
    <dgm:pt modelId="{E8804648-4848-4AD3-B341-83CA12941E4C}" type="pres">
      <dgm:prSet presAssocID="{DAC95066-ECB2-4C3A-8A18-094347726042}" presName="spaceBetweenRectangles" presStyleCnt="0"/>
      <dgm:spPr/>
    </dgm:pt>
    <dgm:pt modelId="{4EFE1AB0-C099-49CB-BD97-F759F5FC0E4F}" type="pres">
      <dgm:prSet presAssocID="{07B179C7-E63C-414D-BDCB-1BB83254CF7B}" presName="parentLin" presStyleCnt="0"/>
      <dgm:spPr/>
    </dgm:pt>
    <dgm:pt modelId="{CA02CDF1-4FFF-4015-BB25-D45BB1C321BD}" type="pres">
      <dgm:prSet presAssocID="{07B179C7-E63C-414D-BDCB-1BB83254CF7B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8CF4AB8D-A893-4AF6-9FE7-B6D9CC509E8B}" type="pres">
      <dgm:prSet presAssocID="{07B179C7-E63C-414D-BDCB-1BB83254CF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85BCD6-8346-4BBB-87D2-8534FB12F8C5}" type="pres">
      <dgm:prSet presAssocID="{07B179C7-E63C-414D-BDCB-1BB83254CF7B}" presName="negativeSpace" presStyleCnt="0"/>
      <dgm:spPr/>
    </dgm:pt>
    <dgm:pt modelId="{F4C627FC-4136-45C6-AC46-A8360D04C98F}" type="pres">
      <dgm:prSet presAssocID="{07B179C7-E63C-414D-BDCB-1BB83254CF7B}" presName="childText" presStyleLbl="conFgAcc1" presStyleIdx="1" presStyleCnt="3">
        <dgm:presLayoutVars>
          <dgm:bulletEnabled val="1"/>
        </dgm:presLayoutVars>
      </dgm:prSet>
      <dgm:spPr/>
    </dgm:pt>
    <dgm:pt modelId="{ED1BF8F8-62EB-4448-849E-55CCE01C3F09}" type="pres">
      <dgm:prSet presAssocID="{9B352E21-F81F-495D-BB1A-38B84238A762}" presName="spaceBetweenRectangles" presStyleCnt="0"/>
      <dgm:spPr/>
    </dgm:pt>
    <dgm:pt modelId="{9958F059-A1F3-48A4-8BD4-BFFA20EB7CAC}" type="pres">
      <dgm:prSet presAssocID="{A0370169-B8BC-4F63-9191-2C2FEF4E19D2}" presName="parentLin" presStyleCnt="0"/>
      <dgm:spPr/>
    </dgm:pt>
    <dgm:pt modelId="{B30A764C-2BD0-4D16-9BA2-9BB848ED28D1}" type="pres">
      <dgm:prSet presAssocID="{A0370169-B8BC-4F63-9191-2C2FEF4E19D2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F750786C-4116-4E4F-9369-D23A8F2975A0}" type="pres">
      <dgm:prSet presAssocID="{A0370169-B8BC-4F63-9191-2C2FEF4E19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4F6CEC-263C-433B-96CC-B868DAFE0DEC}" type="pres">
      <dgm:prSet presAssocID="{A0370169-B8BC-4F63-9191-2C2FEF4E19D2}" presName="negativeSpace" presStyleCnt="0"/>
      <dgm:spPr/>
    </dgm:pt>
    <dgm:pt modelId="{272E870B-1159-4CE9-AB6E-28341FB26D18}" type="pres">
      <dgm:prSet presAssocID="{A0370169-B8BC-4F63-9191-2C2FEF4E19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5C5C44-2AAE-4159-96B1-732C043D7AFC}" srcId="{750C2CCA-DD0D-4D57-A67B-FE0AE7ABCEEF}" destId="{D15AABEB-5935-4FA5-956A-A9C7A01661AC}" srcOrd="0" destOrd="0" parTransId="{26FD1C29-E013-4130-815A-6300D1E9EF5C}" sibTransId="{DAC95066-ECB2-4C3A-8A18-094347726042}"/>
    <dgm:cxn modelId="{61826EFF-DD24-4B7B-91B4-137D5F7811C3}" type="presOf" srcId="{750C2CCA-DD0D-4D57-A67B-FE0AE7ABCEEF}" destId="{278E31F0-3695-42BD-806C-B8EEBFA53FC7}" srcOrd="0" destOrd="0" presId="urn:microsoft.com/office/officeart/2005/8/layout/list1"/>
    <dgm:cxn modelId="{A36C9C96-CB62-4D69-BC1A-40D35BB89DA2}" srcId="{750C2CCA-DD0D-4D57-A67B-FE0AE7ABCEEF}" destId="{07B179C7-E63C-414D-BDCB-1BB83254CF7B}" srcOrd="1" destOrd="0" parTransId="{C5ADA960-B3F6-49CE-984E-CD49E8FFFC97}" sibTransId="{9B352E21-F81F-495D-BB1A-38B84238A762}"/>
    <dgm:cxn modelId="{8D5594C4-C5DD-407E-9E8C-E4FF073EE5F1}" type="presOf" srcId="{07B179C7-E63C-414D-BDCB-1BB83254CF7B}" destId="{CA02CDF1-4FFF-4015-BB25-D45BB1C321BD}" srcOrd="0" destOrd="0" presId="urn:microsoft.com/office/officeart/2005/8/layout/list1"/>
    <dgm:cxn modelId="{BEC8BA2F-820D-47C6-9BA2-A571F5814E4C}" type="presOf" srcId="{D15AABEB-5935-4FA5-956A-A9C7A01661AC}" destId="{408D11DA-B9D0-45E3-A575-6E461ECBA61C}" srcOrd="0" destOrd="0" presId="urn:microsoft.com/office/officeart/2005/8/layout/list1"/>
    <dgm:cxn modelId="{F0ACD00C-897B-4782-A45D-5014F505C2D2}" type="presOf" srcId="{A0370169-B8BC-4F63-9191-2C2FEF4E19D2}" destId="{B30A764C-2BD0-4D16-9BA2-9BB848ED28D1}" srcOrd="0" destOrd="0" presId="urn:microsoft.com/office/officeart/2005/8/layout/list1"/>
    <dgm:cxn modelId="{0FD8187E-7C92-478A-92A2-DBE78FD6E204}" type="presOf" srcId="{A0370169-B8BC-4F63-9191-2C2FEF4E19D2}" destId="{F750786C-4116-4E4F-9369-D23A8F2975A0}" srcOrd="1" destOrd="0" presId="urn:microsoft.com/office/officeart/2005/8/layout/list1"/>
    <dgm:cxn modelId="{C263C456-B65B-4893-8EB5-C23997E05F83}" type="presOf" srcId="{07B179C7-E63C-414D-BDCB-1BB83254CF7B}" destId="{8CF4AB8D-A893-4AF6-9FE7-B6D9CC509E8B}" srcOrd="1" destOrd="0" presId="urn:microsoft.com/office/officeart/2005/8/layout/list1"/>
    <dgm:cxn modelId="{75F532BA-B619-4FFD-BD5C-4F47EFEE47C5}" type="presOf" srcId="{D15AABEB-5935-4FA5-956A-A9C7A01661AC}" destId="{DA8E55D9-E0F3-40E0-AD8E-4ABBA5192805}" srcOrd="1" destOrd="0" presId="urn:microsoft.com/office/officeart/2005/8/layout/list1"/>
    <dgm:cxn modelId="{1FA0BE1A-A87B-4E73-BCEC-49751F90697F}" srcId="{750C2CCA-DD0D-4D57-A67B-FE0AE7ABCEEF}" destId="{A0370169-B8BC-4F63-9191-2C2FEF4E19D2}" srcOrd="2" destOrd="0" parTransId="{DDD131EF-A866-480A-9692-0F1EC82921D2}" sibTransId="{95326E39-55D5-486B-A910-072129AD1A98}"/>
    <dgm:cxn modelId="{410ABACA-E541-4369-A894-85DD601EBDE6}" type="presParOf" srcId="{278E31F0-3695-42BD-806C-B8EEBFA53FC7}" destId="{46DE3AFC-A533-444B-A7ED-D9E4BEBB5629}" srcOrd="0" destOrd="0" presId="urn:microsoft.com/office/officeart/2005/8/layout/list1"/>
    <dgm:cxn modelId="{B3BC31B6-38C4-4393-8B17-B90B8C1EDBE3}" type="presParOf" srcId="{46DE3AFC-A533-444B-A7ED-D9E4BEBB5629}" destId="{408D11DA-B9D0-45E3-A575-6E461ECBA61C}" srcOrd="0" destOrd="0" presId="urn:microsoft.com/office/officeart/2005/8/layout/list1"/>
    <dgm:cxn modelId="{5684A4CA-7853-4A98-890A-AD3EEF5A519E}" type="presParOf" srcId="{46DE3AFC-A533-444B-A7ED-D9E4BEBB5629}" destId="{DA8E55D9-E0F3-40E0-AD8E-4ABBA5192805}" srcOrd="1" destOrd="0" presId="urn:microsoft.com/office/officeart/2005/8/layout/list1"/>
    <dgm:cxn modelId="{49F8564E-2F06-495A-A8E5-58B2DE59DD8B}" type="presParOf" srcId="{278E31F0-3695-42BD-806C-B8EEBFA53FC7}" destId="{5BFDAF15-7BA8-4DC3-852B-7430CF09EC95}" srcOrd="1" destOrd="0" presId="urn:microsoft.com/office/officeart/2005/8/layout/list1"/>
    <dgm:cxn modelId="{2E050D99-2985-4BE5-A161-DC12866EB618}" type="presParOf" srcId="{278E31F0-3695-42BD-806C-B8EEBFA53FC7}" destId="{BA18B10A-08A7-49E3-89E2-B60793D67C1B}" srcOrd="2" destOrd="0" presId="urn:microsoft.com/office/officeart/2005/8/layout/list1"/>
    <dgm:cxn modelId="{5D546608-BBAA-4E40-B81D-70E143B6A791}" type="presParOf" srcId="{278E31F0-3695-42BD-806C-B8EEBFA53FC7}" destId="{E8804648-4848-4AD3-B341-83CA12941E4C}" srcOrd="3" destOrd="0" presId="urn:microsoft.com/office/officeart/2005/8/layout/list1"/>
    <dgm:cxn modelId="{596A7076-5646-4163-9EA4-CC84956D007C}" type="presParOf" srcId="{278E31F0-3695-42BD-806C-B8EEBFA53FC7}" destId="{4EFE1AB0-C099-49CB-BD97-F759F5FC0E4F}" srcOrd="4" destOrd="0" presId="urn:microsoft.com/office/officeart/2005/8/layout/list1"/>
    <dgm:cxn modelId="{B20B588A-F3BC-4353-8A24-311015A70020}" type="presParOf" srcId="{4EFE1AB0-C099-49CB-BD97-F759F5FC0E4F}" destId="{CA02CDF1-4FFF-4015-BB25-D45BB1C321BD}" srcOrd="0" destOrd="0" presId="urn:microsoft.com/office/officeart/2005/8/layout/list1"/>
    <dgm:cxn modelId="{0BE4DCB7-382A-416D-BBD8-E3797BA9CBB6}" type="presParOf" srcId="{4EFE1AB0-C099-49CB-BD97-F759F5FC0E4F}" destId="{8CF4AB8D-A893-4AF6-9FE7-B6D9CC509E8B}" srcOrd="1" destOrd="0" presId="urn:microsoft.com/office/officeart/2005/8/layout/list1"/>
    <dgm:cxn modelId="{452D8DD6-F529-4965-9FF9-6EBFC6379C13}" type="presParOf" srcId="{278E31F0-3695-42BD-806C-B8EEBFA53FC7}" destId="{5185BCD6-8346-4BBB-87D2-8534FB12F8C5}" srcOrd="5" destOrd="0" presId="urn:microsoft.com/office/officeart/2005/8/layout/list1"/>
    <dgm:cxn modelId="{DF70DDC4-AB06-4B6D-B274-2874A382E19D}" type="presParOf" srcId="{278E31F0-3695-42BD-806C-B8EEBFA53FC7}" destId="{F4C627FC-4136-45C6-AC46-A8360D04C98F}" srcOrd="6" destOrd="0" presId="urn:microsoft.com/office/officeart/2005/8/layout/list1"/>
    <dgm:cxn modelId="{63F923E2-5777-4B24-888E-49EE7EC2E6F7}" type="presParOf" srcId="{278E31F0-3695-42BD-806C-B8EEBFA53FC7}" destId="{ED1BF8F8-62EB-4448-849E-55CCE01C3F09}" srcOrd="7" destOrd="0" presId="urn:microsoft.com/office/officeart/2005/8/layout/list1"/>
    <dgm:cxn modelId="{A6E92964-0854-4800-A317-758BC2C9DB5A}" type="presParOf" srcId="{278E31F0-3695-42BD-806C-B8EEBFA53FC7}" destId="{9958F059-A1F3-48A4-8BD4-BFFA20EB7CAC}" srcOrd="8" destOrd="0" presId="urn:microsoft.com/office/officeart/2005/8/layout/list1"/>
    <dgm:cxn modelId="{BA0E207A-7D96-49CE-B3F7-7F236DFBA783}" type="presParOf" srcId="{9958F059-A1F3-48A4-8BD4-BFFA20EB7CAC}" destId="{B30A764C-2BD0-4D16-9BA2-9BB848ED28D1}" srcOrd="0" destOrd="0" presId="urn:microsoft.com/office/officeart/2005/8/layout/list1"/>
    <dgm:cxn modelId="{4BA936E6-1F6A-4A93-AC89-6F22BE343E87}" type="presParOf" srcId="{9958F059-A1F3-48A4-8BD4-BFFA20EB7CAC}" destId="{F750786C-4116-4E4F-9369-D23A8F2975A0}" srcOrd="1" destOrd="0" presId="urn:microsoft.com/office/officeart/2005/8/layout/list1"/>
    <dgm:cxn modelId="{CB3EACE8-CDB1-4BEB-AE00-00AF35B1AF87}" type="presParOf" srcId="{278E31F0-3695-42BD-806C-B8EEBFA53FC7}" destId="{2E4F6CEC-263C-433B-96CC-B868DAFE0DEC}" srcOrd="9" destOrd="0" presId="urn:microsoft.com/office/officeart/2005/8/layout/list1"/>
    <dgm:cxn modelId="{41E28FAB-AFCD-4DC1-AC0D-D6A97E4A64CC}" type="presParOf" srcId="{278E31F0-3695-42BD-806C-B8EEBFA53FC7}" destId="{272E870B-1159-4CE9-AB6E-28341FB26D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5D643-0338-4912-A0EA-E4305BA0BAC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C4992068-802F-4401-97B9-1CFAE6D2C993}">
      <dgm:prSet phldrT="[Κείμενο]"/>
      <dgm:spPr/>
      <dgm:t>
        <a:bodyPr/>
        <a:lstStyle/>
        <a:p>
          <a:r>
            <a:rPr lang="el-GR" dirty="0" smtClean="0"/>
            <a:t>Βελτίωση δρομικής οικονομίας  </a:t>
          </a:r>
          <a:endParaRPr lang="el-GR" dirty="0"/>
        </a:p>
      </dgm:t>
    </dgm:pt>
    <dgm:pt modelId="{0B5445AF-A7E6-43BE-8E8D-88C903CE9CF9}" type="parTrans" cxnId="{DEE97BCE-312E-49DF-A626-F5D1A79AD523}">
      <dgm:prSet/>
      <dgm:spPr/>
      <dgm:t>
        <a:bodyPr/>
        <a:lstStyle/>
        <a:p>
          <a:endParaRPr lang="el-GR"/>
        </a:p>
      </dgm:t>
    </dgm:pt>
    <dgm:pt modelId="{4B2FBA9C-3C47-4F6F-8524-90DC02AF900F}" type="sibTrans" cxnId="{DEE97BCE-312E-49DF-A626-F5D1A79AD523}">
      <dgm:prSet/>
      <dgm:spPr/>
      <dgm:t>
        <a:bodyPr/>
        <a:lstStyle/>
        <a:p>
          <a:endParaRPr lang="el-GR"/>
        </a:p>
      </dgm:t>
    </dgm:pt>
    <dgm:pt modelId="{0E9BB179-468C-41ED-A82E-5AF36BB173ED}">
      <dgm:prSet phldrT="[Κείμενο]"/>
      <dgm:spPr/>
      <dgm:t>
        <a:bodyPr/>
        <a:lstStyle/>
        <a:p>
          <a:r>
            <a:rPr lang="el-GR" dirty="0" smtClean="0"/>
            <a:t>Βελτίωση </a:t>
          </a:r>
          <a:r>
            <a:rPr lang="el-GR" dirty="0" err="1" smtClean="0"/>
            <a:t>νευρομυϊκής</a:t>
          </a:r>
          <a:r>
            <a:rPr lang="el-GR" dirty="0" smtClean="0"/>
            <a:t> συναρμογής </a:t>
          </a:r>
          <a:endParaRPr lang="el-GR" dirty="0"/>
        </a:p>
      </dgm:t>
    </dgm:pt>
    <dgm:pt modelId="{1EC629CD-E408-4FEF-A9BF-2AC9F43D9226}" type="parTrans" cxnId="{752B9B51-0A80-4421-B496-73BC8135BDA0}">
      <dgm:prSet/>
      <dgm:spPr/>
      <dgm:t>
        <a:bodyPr/>
        <a:lstStyle/>
        <a:p>
          <a:endParaRPr lang="el-GR"/>
        </a:p>
      </dgm:t>
    </dgm:pt>
    <dgm:pt modelId="{8CCB402C-892E-413D-BA54-AD4577570DCF}" type="sibTrans" cxnId="{752B9B51-0A80-4421-B496-73BC8135BDA0}">
      <dgm:prSet/>
      <dgm:spPr/>
      <dgm:t>
        <a:bodyPr/>
        <a:lstStyle/>
        <a:p>
          <a:endParaRPr lang="el-GR"/>
        </a:p>
      </dgm:t>
    </dgm:pt>
    <dgm:pt modelId="{61C6FCC5-1A20-46D3-A96A-8D68D420FD06}">
      <dgm:prSet phldrT="[Κείμενο]"/>
      <dgm:spPr/>
      <dgm:t>
        <a:bodyPr/>
        <a:lstStyle/>
        <a:p>
          <a:r>
            <a:rPr lang="el-GR" dirty="0" smtClean="0"/>
            <a:t>Βελτίωση </a:t>
          </a:r>
          <a:r>
            <a:rPr lang="en-US" dirty="0" smtClean="0"/>
            <a:t>VO2 max</a:t>
          </a:r>
          <a:r>
            <a:rPr lang="el-GR" dirty="0" smtClean="0"/>
            <a:t>;</a:t>
          </a:r>
          <a:endParaRPr lang="el-GR" dirty="0"/>
        </a:p>
      </dgm:t>
    </dgm:pt>
    <dgm:pt modelId="{A7129CF0-157B-4306-98E6-FDA1D5F49535}" type="parTrans" cxnId="{BFFDDE9D-DE29-4ED9-9350-07531871BEB1}">
      <dgm:prSet/>
      <dgm:spPr/>
      <dgm:t>
        <a:bodyPr/>
        <a:lstStyle/>
        <a:p>
          <a:endParaRPr lang="el-GR"/>
        </a:p>
      </dgm:t>
    </dgm:pt>
    <dgm:pt modelId="{FE85BFE5-83CB-4DAE-8006-E4B6E2E4A091}" type="sibTrans" cxnId="{BFFDDE9D-DE29-4ED9-9350-07531871BEB1}">
      <dgm:prSet/>
      <dgm:spPr/>
      <dgm:t>
        <a:bodyPr/>
        <a:lstStyle/>
        <a:p>
          <a:endParaRPr lang="el-GR"/>
        </a:p>
      </dgm:t>
    </dgm:pt>
    <dgm:pt modelId="{712DE579-41E1-45A1-AE3D-4A084BE28A97}" type="pres">
      <dgm:prSet presAssocID="{8685D643-0338-4912-A0EA-E4305BA0BA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A0C0D30-0D3E-40ED-AB05-855C568915F5}" type="pres">
      <dgm:prSet presAssocID="{C4992068-802F-4401-97B9-1CFAE6D2C993}" presName="parentLin" presStyleCnt="0"/>
      <dgm:spPr/>
    </dgm:pt>
    <dgm:pt modelId="{54084087-E9AB-40B3-833F-174C5323537A}" type="pres">
      <dgm:prSet presAssocID="{C4992068-802F-4401-97B9-1CFAE6D2C99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71889676-F4E5-4E03-95DB-3E4D57657928}" type="pres">
      <dgm:prSet presAssocID="{C4992068-802F-4401-97B9-1CFAE6D2C9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12142C-B17B-4DF0-BA49-EF048EF0378E}" type="pres">
      <dgm:prSet presAssocID="{C4992068-802F-4401-97B9-1CFAE6D2C993}" presName="negativeSpace" presStyleCnt="0"/>
      <dgm:spPr/>
    </dgm:pt>
    <dgm:pt modelId="{8237F1FC-11C1-44BD-A9BE-91F4FBDF8849}" type="pres">
      <dgm:prSet presAssocID="{C4992068-802F-4401-97B9-1CFAE6D2C993}" presName="childText" presStyleLbl="conFgAcc1" presStyleIdx="0" presStyleCnt="3">
        <dgm:presLayoutVars>
          <dgm:bulletEnabled val="1"/>
        </dgm:presLayoutVars>
      </dgm:prSet>
      <dgm:spPr/>
    </dgm:pt>
    <dgm:pt modelId="{58A12354-3858-4CF4-AD14-13CAC2385B62}" type="pres">
      <dgm:prSet presAssocID="{4B2FBA9C-3C47-4F6F-8524-90DC02AF900F}" presName="spaceBetweenRectangles" presStyleCnt="0"/>
      <dgm:spPr/>
    </dgm:pt>
    <dgm:pt modelId="{EB7872E2-D034-4861-8A32-90BD39D652CE}" type="pres">
      <dgm:prSet presAssocID="{0E9BB179-468C-41ED-A82E-5AF36BB173ED}" presName="parentLin" presStyleCnt="0"/>
      <dgm:spPr/>
    </dgm:pt>
    <dgm:pt modelId="{75EBE59F-E2F9-44BA-8C75-27F7B38257C0}" type="pres">
      <dgm:prSet presAssocID="{0E9BB179-468C-41ED-A82E-5AF36BB173E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FCB96DF9-4BBA-4526-B969-6782616946A5}" type="pres">
      <dgm:prSet presAssocID="{0E9BB179-468C-41ED-A82E-5AF36BB173E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AF09E2-68AB-4DF5-8C12-EE0F9B59F1F3}" type="pres">
      <dgm:prSet presAssocID="{0E9BB179-468C-41ED-A82E-5AF36BB173ED}" presName="negativeSpace" presStyleCnt="0"/>
      <dgm:spPr/>
    </dgm:pt>
    <dgm:pt modelId="{648B6459-FE68-4ED3-A73F-720F87792562}" type="pres">
      <dgm:prSet presAssocID="{0E9BB179-468C-41ED-A82E-5AF36BB173ED}" presName="childText" presStyleLbl="conFgAcc1" presStyleIdx="1" presStyleCnt="3">
        <dgm:presLayoutVars>
          <dgm:bulletEnabled val="1"/>
        </dgm:presLayoutVars>
      </dgm:prSet>
      <dgm:spPr/>
    </dgm:pt>
    <dgm:pt modelId="{E3A62A2B-2C1F-4742-9207-B2DEEEB980A3}" type="pres">
      <dgm:prSet presAssocID="{8CCB402C-892E-413D-BA54-AD4577570DCF}" presName="spaceBetweenRectangles" presStyleCnt="0"/>
      <dgm:spPr/>
    </dgm:pt>
    <dgm:pt modelId="{4E19ADAC-A296-472C-97C1-B01A3A79F542}" type="pres">
      <dgm:prSet presAssocID="{61C6FCC5-1A20-46D3-A96A-8D68D420FD06}" presName="parentLin" presStyleCnt="0"/>
      <dgm:spPr/>
    </dgm:pt>
    <dgm:pt modelId="{9F9800C9-E1CB-48E9-9850-2CD98EC2DBE9}" type="pres">
      <dgm:prSet presAssocID="{61C6FCC5-1A20-46D3-A96A-8D68D420FD06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93EB295D-C245-4960-8C62-C93E287A7AAA}" type="pres">
      <dgm:prSet presAssocID="{61C6FCC5-1A20-46D3-A96A-8D68D420FD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87A312-03BC-4547-8772-FEA096B45486}" type="pres">
      <dgm:prSet presAssocID="{61C6FCC5-1A20-46D3-A96A-8D68D420FD06}" presName="negativeSpace" presStyleCnt="0"/>
      <dgm:spPr/>
    </dgm:pt>
    <dgm:pt modelId="{560F8410-3D32-46FB-97B6-C281BFF1E68F}" type="pres">
      <dgm:prSet presAssocID="{61C6FCC5-1A20-46D3-A96A-8D68D420FD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333870-3A3E-4A5B-AD68-7825E42EDF6E}" type="presOf" srcId="{8685D643-0338-4912-A0EA-E4305BA0BAC4}" destId="{712DE579-41E1-45A1-AE3D-4A084BE28A97}" srcOrd="0" destOrd="0" presId="urn:microsoft.com/office/officeart/2005/8/layout/list1"/>
    <dgm:cxn modelId="{752B9B51-0A80-4421-B496-73BC8135BDA0}" srcId="{8685D643-0338-4912-A0EA-E4305BA0BAC4}" destId="{0E9BB179-468C-41ED-A82E-5AF36BB173ED}" srcOrd="1" destOrd="0" parTransId="{1EC629CD-E408-4FEF-A9BF-2AC9F43D9226}" sibTransId="{8CCB402C-892E-413D-BA54-AD4577570DCF}"/>
    <dgm:cxn modelId="{04C23199-49DE-450C-91E9-4123AA1D2EC7}" type="presOf" srcId="{0E9BB179-468C-41ED-A82E-5AF36BB173ED}" destId="{75EBE59F-E2F9-44BA-8C75-27F7B38257C0}" srcOrd="0" destOrd="0" presId="urn:microsoft.com/office/officeart/2005/8/layout/list1"/>
    <dgm:cxn modelId="{458138FF-40AC-45AF-8AD9-CC762F116F33}" type="presOf" srcId="{C4992068-802F-4401-97B9-1CFAE6D2C993}" destId="{54084087-E9AB-40B3-833F-174C5323537A}" srcOrd="0" destOrd="0" presId="urn:microsoft.com/office/officeart/2005/8/layout/list1"/>
    <dgm:cxn modelId="{BFFDDE9D-DE29-4ED9-9350-07531871BEB1}" srcId="{8685D643-0338-4912-A0EA-E4305BA0BAC4}" destId="{61C6FCC5-1A20-46D3-A96A-8D68D420FD06}" srcOrd="2" destOrd="0" parTransId="{A7129CF0-157B-4306-98E6-FDA1D5F49535}" sibTransId="{FE85BFE5-83CB-4DAE-8006-E4B6E2E4A091}"/>
    <dgm:cxn modelId="{CDE86DB0-0FDA-4DEA-BCA7-85CFC4AB1E45}" type="presOf" srcId="{61C6FCC5-1A20-46D3-A96A-8D68D420FD06}" destId="{93EB295D-C245-4960-8C62-C93E287A7AAA}" srcOrd="1" destOrd="0" presId="urn:microsoft.com/office/officeart/2005/8/layout/list1"/>
    <dgm:cxn modelId="{880C2F79-C829-4652-B4A6-10C66D7F7063}" type="presOf" srcId="{0E9BB179-468C-41ED-A82E-5AF36BB173ED}" destId="{FCB96DF9-4BBA-4526-B969-6782616946A5}" srcOrd="1" destOrd="0" presId="urn:microsoft.com/office/officeart/2005/8/layout/list1"/>
    <dgm:cxn modelId="{55603D99-FD91-46C6-B7C4-48CCE15DA198}" type="presOf" srcId="{C4992068-802F-4401-97B9-1CFAE6D2C993}" destId="{71889676-F4E5-4E03-95DB-3E4D57657928}" srcOrd="1" destOrd="0" presId="urn:microsoft.com/office/officeart/2005/8/layout/list1"/>
    <dgm:cxn modelId="{E4A77AF2-B56D-40CE-84C8-9B152A8C7C1C}" type="presOf" srcId="{61C6FCC5-1A20-46D3-A96A-8D68D420FD06}" destId="{9F9800C9-E1CB-48E9-9850-2CD98EC2DBE9}" srcOrd="0" destOrd="0" presId="urn:microsoft.com/office/officeart/2005/8/layout/list1"/>
    <dgm:cxn modelId="{DEE97BCE-312E-49DF-A626-F5D1A79AD523}" srcId="{8685D643-0338-4912-A0EA-E4305BA0BAC4}" destId="{C4992068-802F-4401-97B9-1CFAE6D2C993}" srcOrd="0" destOrd="0" parTransId="{0B5445AF-A7E6-43BE-8E8D-88C903CE9CF9}" sibTransId="{4B2FBA9C-3C47-4F6F-8524-90DC02AF900F}"/>
    <dgm:cxn modelId="{4A190769-C97B-427A-B5DC-1C6D7DF92A91}" type="presParOf" srcId="{712DE579-41E1-45A1-AE3D-4A084BE28A97}" destId="{8A0C0D30-0D3E-40ED-AB05-855C568915F5}" srcOrd="0" destOrd="0" presId="urn:microsoft.com/office/officeart/2005/8/layout/list1"/>
    <dgm:cxn modelId="{DDB5B426-60D7-4A6F-BD58-3757DF8C8F60}" type="presParOf" srcId="{8A0C0D30-0D3E-40ED-AB05-855C568915F5}" destId="{54084087-E9AB-40B3-833F-174C5323537A}" srcOrd="0" destOrd="0" presId="urn:microsoft.com/office/officeart/2005/8/layout/list1"/>
    <dgm:cxn modelId="{08E5E573-CFCD-4918-A3CA-4475D024D085}" type="presParOf" srcId="{8A0C0D30-0D3E-40ED-AB05-855C568915F5}" destId="{71889676-F4E5-4E03-95DB-3E4D57657928}" srcOrd="1" destOrd="0" presId="urn:microsoft.com/office/officeart/2005/8/layout/list1"/>
    <dgm:cxn modelId="{5BEB7D99-B959-4BC3-8CF6-2C873A72F13A}" type="presParOf" srcId="{712DE579-41E1-45A1-AE3D-4A084BE28A97}" destId="{4312142C-B17B-4DF0-BA49-EF048EF0378E}" srcOrd="1" destOrd="0" presId="urn:microsoft.com/office/officeart/2005/8/layout/list1"/>
    <dgm:cxn modelId="{D7E673E6-BF6C-4494-9482-936158BCEA94}" type="presParOf" srcId="{712DE579-41E1-45A1-AE3D-4A084BE28A97}" destId="{8237F1FC-11C1-44BD-A9BE-91F4FBDF8849}" srcOrd="2" destOrd="0" presId="urn:microsoft.com/office/officeart/2005/8/layout/list1"/>
    <dgm:cxn modelId="{12D3E4FF-46FA-4802-BBC8-DDB907FF98DB}" type="presParOf" srcId="{712DE579-41E1-45A1-AE3D-4A084BE28A97}" destId="{58A12354-3858-4CF4-AD14-13CAC2385B62}" srcOrd="3" destOrd="0" presId="urn:microsoft.com/office/officeart/2005/8/layout/list1"/>
    <dgm:cxn modelId="{C7EE546F-ED34-438F-87AF-42BFFAA3B49C}" type="presParOf" srcId="{712DE579-41E1-45A1-AE3D-4A084BE28A97}" destId="{EB7872E2-D034-4861-8A32-90BD39D652CE}" srcOrd="4" destOrd="0" presId="urn:microsoft.com/office/officeart/2005/8/layout/list1"/>
    <dgm:cxn modelId="{D7CC3312-B4BB-4B4B-B1DC-878B2B4C5BB0}" type="presParOf" srcId="{EB7872E2-D034-4861-8A32-90BD39D652CE}" destId="{75EBE59F-E2F9-44BA-8C75-27F7B38257C0}" srcOrd="0" destOrd="0" presId="urn:microsoft.com/office/officeart/2005/8/layout/list1"/>
    <dgm:cxn modelId="{C56D413C-1191-415A-A2E5-7815DA284B9C}" type="presParOf" srcId="{EB7872E2-D034-4861-8A32-90BD39D652CE}" destId="{FCB96DF9-4BBA-4526-B969-6782616946A5}" srcOrd="1" destOrd="0" presId="urn:microsoft.com/office/officeart/2005/8/layout/list1"/>
    <dgm:cxn modelId="{4025BADC-0DF5-4AD3-99DF-FC68077EEBE1}" type="presParOf" srcId="{712DE579-41E1-45A1-AE3D-4A084BE28A97}" destId="{90AF09E2-68AB-4DF5-8C12-EE0F9B59F1F3}" srcOrd="5" destOrd="0" presId="urn:microsoft.com/office/officeart/2005/8/layout/list1"/>
    <dgm:cxn modelId="{3E6F20DA-7159-4871-863F-66764842081E}" type="presParOf" srcId="{712DE579-41E1-45A1-AE3D-4A084BE28A97}" destId="{648B6459-FE68-4ED3-A73F-720F87792562}" srcOrd="6" destOrd="0" presId="urn:microsoft.com/office/officeart/2005/8/layout/list1"/>
    <dgm:cxn modelId="{650A30A0-1230-4066-BD94-47371B28FBFB}" type="presParOf" srcId="{712DE579-41E1-45A1-AE3D-4A084BE28A97}" destId="{E3A62A2B-2C1F-4742-9207-B2DEEEB980A3}" srcOrd="7" destOrd="0" presId="urn:microsoft.com/office/officeart/2005/8/layout/list1"/>
    <dgm:cxn modelId="{E9143392-4628-445F-A2BA-CBA1042E1D1D}" type="presParOf" srcId="{712DE579-41E1-45A1-AE3D-4A084BE28A97}" destId="{4E19ADAC-A296-472C-97C1-B01A3A79F542}" srcOrd="8" destOrd="0" presId="urn:microsoft.com/office/officeart/2005/8/layout/list1"/>
    <dgm:cxn modelId="{8C5C8277-AD64-4417-8233-0AB942196688}" type="presParOf" srcId="{4E19ADAC-A296-472C-97C1-B01A3A79F542}" destId="{9F9800C9-E1CB-48E9-9850-2CD98EC2DBE9}" srcOrd="0" destOrd="0" presId="urn:microsoft.com/office/officeart/2005/8/layout/list1"/>
    <dgm:cxn modelId="{04105229-6B30-44FC-AF0A-3F9A48F9F974}" type="presParOf" srcId="{4E19ADAC-A296-472C-97C1-B01A3A79F542}" destId="{93EB295D-C245-4960-8C62-C93E287A7AAA}" srcOrd="1" destOrd="0" presId="urn:microsoft.com/office/officeart/2005/8/layout/list1"/>
    <dgm:cxn modelId="{A71EB412-1035-4354-BD5A-C7CC5B613829}" type="presParOf" srcId="{712DE579-41E1-45A1-AE3D-4A084BE28A97}" destId="{1887A312-03BC-4547-8772-FEA096B45486}" srcOrd="9" destOrd="0" presId="urn:microsoft.com/office/officeart/2005/8/layout/list1"/>
    <dgm:cxn modelId="{25C61F59-1799-4AE0-995D-73B6FB48F667}" type="presParOf" srcId="{712DE579-41E1-45A1-AE3D-4A084BE28A97}" destId="{560F8410-3D32-46FB-97B6-C281BFF1E6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5A824-A3E5-4E3C-8EB9-A9DB7D590D6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9C941D35-07A2-4AE6-A636-3AAC388CFFB0}">
      <dgm:prSet phldrT="[Κείμενο]"/>
      <dgm:spPr/>
      <dgm:t>
        <a:bodyPr/>
        <a:lstStyle/>
        <a:p>
          <a:r>
            <a:rPr lang="el-GR" dirty="0" smtClean="0"/>
            <a:t>Μείωση σωματικού λίπους</a:t>
          </a:r>
          <a:endParaRPr lang="el-GR" dirty="0"/>
        </a:p>
      </dgm:t>
    </dgm:pt>
    <dgm:pt modelId="{49E152A6-5373-4297-B781-F4C7A5759FE9}" type="parTrans" cxnId="{5AAA9E18-529B-4B51-8B07-BA4C4D26BED4}">
      <dgm:prSet/>
      <dgm:spPr/>
      <dgm:t>
        <a:bodyPr/>
        <a:lstStyle/>
        <a:p>
          <a:endParaRPr lang="el-GR"/>
        </a:p>
      </dgm:t>
    </dgm:pt>
    <dgm:pt modelId="{B35064C0-A119-428C-8BF4-9B19503AD4AC}" type="sibTrans" cxnId="{5AAA9E18-529B-4B51-8B07-BA4C4D26BED4}">
      <dgm:prSet/>
      <dgm:spPr/>
      <dgm:t>
        <a:bodyPr/>
        <a:lstStyle/>
        <a:p>
          <a:endParaRPr lang="el-GR"/>
        </a:p>
      </dgm:t>
    </dgm:pt>
    <dgm:pt modelId="{BEF61264-3C8C-48BA-8A06-5CC94D433206}">
      <dgm:prSet phldrT="[Κείμενο]"/>
      <dgm:spPr/>
      <dgm:t>
        <a:bodyPr/>
        <a:lstStyle/>
        <a:p>
          <a:r>
            <a:rPr lang="el-GR" dirty="0" smtClean="0"/>
            <a:t>Βελτίωση αυτοεκτίμησης-μείωση άγχους</a:t>
          </a:r>
          <a:endParaRPr lang="el-GR" dirty="0"/>
        </a:p>
      </dgm:t>
    </dgm:pt>
    <dgm:pt modelId="{4D842DCB-4B51-42AF-9860-77BD13501692}" type="parTrans" cxnId="{86A0136B-E746-4977-A746-22586068A2B2}">
      <dgm:prSet/>
      <dgm:spPr/>
      <dgm:t>
        <a:bodyPr/>
        <a:lstStyle/>
        <a:p>
          <a:endParaRPr lang="el-GR"/>
        </a:p>
      </dgm:t>
    </dgm:pt>
    <dgm:pt modelId="{EF375E30-DEDD-4A5E-98A7-C9604FE25EDA}" type="sibTrans" cxnId="{86A0136B-E746-4977-A746-22586068A2B2}">
      <dgm:prSet/>
      <dgm:spPr/>
      <dgm:t>
        <a:bodyPr/>
        <a:lstStyle/>
        <a:p>
          <a:endParaRPr lang="el-GR"/>
        </a:p>
      </dgm:t>
    </dgm:pt>
    <dgm:pt modelId="{7D0B348E-8431-4E33-A9EC-F5EC9E4F3696}">
      <dgm:prSet phldrT="[Κείμενο]"/>
      <dgm:spPr/>
      <dgm:t>
        <a:bodyPr/>
        <a:lstStyle/>
        <a:p>
          <a:r>
            <a:rPr lang="el-GR" dirty="0" smtClean="0"/>
            <a:t>Ψυχαγωγία</a:t>
          </a:r>
          <a:endParaRPr lang="el-GR" dirty="0"/>
        </a:p>
      </dgm:t>
    </dgm:pt>
    <dgm:pt modelId="{2CBC51C1-EC2F-48D9-93D1-ABCA1C154D21}" type="parTrans" cxnId="{91F1621C-7E5F-45FA-B9F2-45AFA227BDDE}">
      <dgm:prSet/>
      <dgm:spPr/>
      <dgm:t>
        <a:bodyPr/>
        <a:lstStyle/>
        <a:p>
          <a:endParaRPr lang="el-GR"/>
        </a:p>
      </dgm:t>
    </dgm:pt>
    <dgm:pt modelId="{92B0118C-533E-4BE8-AA07-0A99CDAF37C5}" type="sibTrans" cxnId="{91F1621C-7E5F-45FA-B9F2-45AFA227BDDE}">
      <dgm:prSet/>
      <dgm:spPr/>
      <dgm:t>
        <a:bodyPr/>
        <a:lstStyle/>
        <a:p>
          <a:endParaRPr lang="el-GR"/>
        </a:p>
      </dgm:t>
    </dgm:pt>
    <dgm:pt modelId="{AA11B142-71D3-4490-92C0-A4C95815D7B4}" type="pres">
      <dgm:prSet presAssocID="{8D65A824-A3E5-4E3C-8EB9-A9DB7D590D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7C54B53-F0FF-4B16-AC49-757344134891}" type="pres">
      <dgm:prSet presAssocID="{9C941D35-07A2-4AE6-A636-3AAC388CFFB0}" presName="parentLin" presStyleCnt="0"/>
      <dgm:spPr/>
    </dgm:pt>
    <dgm:pt modelId="{25262CEA-D878-492B-AFFC-6D1E29EB18B5}" type="pres">
      <dgm:prSet presAssocID="{9C941D35-07A2-4AE6-A636-3AAC388CFFB0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C91DB8F3-E3F4-4B7F-9055-354B4FCDAB4E}" type="pres">
      <dgm:prSet presAssocID="{9C941D35-07A2-4AE6-A636-3AAC388CFFB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B58E43-0E49-499C-B013-7159AC975559}" type="pres">
      <dgm:prSet presAssocID="{9C941D35-07A2-4AE6-A636-3AAC388CFFB0}" presName="negativeSpace" presStyleCnt="0"/>
      <dgm:spPr/>
    </dgm:pt>
    <dgm:pt modelId="{4B2F9605-D343-4548-B0EF-E49BD0DC0587}" type="pres">
      <dgm:prSet presAssocID="{9C941D35-07A2-4AE6-A636-3AAC388CFFB0}" presName="childText" presStyleLbl="conFgAcc1" presStyleIdx="0" presStyleCnt="3">
        <dgm:presLayoutVars>
          <dgm:bulletEnabled val="1"/>
        </dgm:presLayoutVars>
      </dgm:prSet>
      <dgm:spPr/>
    </dgm:pt>
    <dgm:pt modelId="{A54A92E2-32E4-42B4-AF0F-BB1150FC343D}" type="pres">
      <dgm:prSet presAssocID="{B35064C0-A119-428C-8BF4-9B19503AD4AC}" presName="spaceBetweenRectangles" presStyleCnt="0"/>
      <dgm:spPr/>
    </dgm:pt>
    <dgm:pt modelId="{577F3BF8-F78D-44D8-B083-BA32D34EE457}" type="pres">
      <dgm:prSet presAssocID="{BEF61264-3C8C-48BA-8A06-5CC94D433206}" presName="parentLin" presStyleCnt="0"/>
      <dgm:spPr/>
    </dgm:pt>
    <dgm:pt modelId="{2EF1C2E6-FE58-48F9-A36D-82B5F25D3F5B}" type="pres">
      <dgm:prSet presAssocID="{BEF61264-3C8C-48BA-8A06-5CC94D433206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8FB577E-94FB-47E9-9143-30A097655D9F}" type="pres">
      <dgm:prSet presAssocID="{BEF61264-3C8C-48BA-8A06-5CC94D4332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2ADCC3-A091-460A-992E-F7B04E28FF7B}" type="pres">
      <dgm:prSet presAssocID="{BEF61264-3C8C-48BA-8A06-5CC94D433206}" presName="negativeSpace" presStyleCnt="0"/>
      <dgm:spPr/>
    </dgm:pt>
    <dgm:pt modelId="{803BE7B0-3CDE-4EA9-B60B-0104C11D117A}" type="pres">
      <dgm:prSet presAssocID="{BEF61264-3C8C-48BA-8A06-5CC94D433206}" presName="childText" presStyleLbl="conFgAcc1" presStyleIdx="1" presStyleCnt="3">
        <dgm:presLayoutVars>
          <dgm:bulletEnabled val="1"/>
        </dgm:presLayoutVars>
      </dgm:prSet>
      <dgm:spPr/>
    </dgm:pt>
    <dgm:pt modelId="{169E2777-2DB7-46E3-A526-8B967C0575FB}" type="pres">
      <dgm:prSet presAssocID="{EF375E30-DEDD-4A5E-98A7-C9604FE25EDA}" presName="spaceBetweenRectangles" presStyleCnt="0"/>
      <dgm:spPr/>
    </dgm:pt>
    <dgm:pt modelId="{AB191BC2-A0E5-43E5-8D9F-BEE2BA2CEE3F}" type="pres">
      <dgm:prSet presAssocID="{7D0B348E-8431-4E33-A9EC-F5EC9E4F3696}" presName="parentLin" presStyleCnt="0"/>
      <dgm:spPr/>
    </dgm:pt>
    <dgm:pt modelId="{008F1433-63E2-4545-A6A5-886F1D0F7F65}" type="pres">
      <dgm:prSet presAssocID="{7D0B348E-8431-4E33-A9EC-F5EC9E4F3696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BA9F3A0A-421B-4E8B-9A79-CCB6C1B69580}" type="pres">
      <dgm:prSet presAssocID="{7D0B348E-8431-4E33-A9EC-F5EC9E4F36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549D3C-5EF3-4938-B028-6E2A20696F39}" type="pres">
      <dgm:prSet presAssocID="{7D0B348E-8431-4E33-A9EC-F5EC9E4F3696}" presName="negativeSpace" presStyleCnt="0"/>
      <dgm:spPr/>
    </dgm:pt>
    <dgm:pt modelId="{41C2CCFF-C24A-48DA-B3F9-B7D7AAB275D9}" type="pres">
      <dgm:prSet presAssocID="{7D0B348E-8431-4E33-A9EC-F5EC9E4F36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A0136B-E746-4977-A746-22586068A2B2}" srcId="{8D65A824-A3E5-4E3C-8EB9-A9DB7D590D63}" destId="{BEF61264-3C8C-48BA-8A06-5CC94D433206}" srcOrd="1" destOrd="0" parTransId="{4D842DCB-4B51-42AF-9860-77BD13501692}" sibTransId="{EF375E30-DEDD-4A5E-98A7-C9604FE25EDA}"/>
    <dgm:cxn modelId="{4F0F2E7F-7512-4287-821A-A9039F854687}" type="presOf" srcId="{8D65A824-A3E5-4E3C-8EB9-A9DB7D590D63}" destId="{AA11B142-71D3-4490-92C0-A4C95815D7B4}" srcOrd="0" destOrd="0" presId="urn:microsoft.com/office/officeart/2005/8/layout/list1"/>
    <dgm:cxn modelId="{E706BCD2-EDB8-4E57-9ABB-91AD570DFB7D}" type="presOf" srcId="{BEF61264-3C8C-48BA-8A06-5CC94D433206}" destId="{2EF1C2E6-FE58-48F9-A36D-82B5F25D3F5B}" srcOrd="0" destOrd="0" presId="urn:microsoft.com/office/officeart/2005/8/layout/list1"/>
    <dgm:cxn modelId="{3DAD1B67-88CE-4F9D-8A12-4CCF93F58AB0}" type="presOf" srcId="{7D0B348E-8431-4E33-A9EC-F5EC9E4F3696}" destId="{BA9F3A0A-421B-4E8B-9A79-CCB6C1B69580}" srcOrd="1" destOrd="0" presId="urn:microsoft.com/office/officeart/2005/8/layout/list1"/>
    <dgm:cxn modelId="{441826EB-AB19-4ABE-8AC7-727A88D2FA69}" type="presOf" srcId="{BEF61264-3C8C-48BA-8A06-5CC94D433206}" destId="{38FB577E-94FB-47E9-9143-30A097655D9F}" srcOrd="1" destOrd="0" presId="urn:microsoft.com/office/officeart/2005/8/layout/list1"/>
    <dgm:cxn modelId="{F58E354E-9154-4134-8E15-FE649DE2B0CD}" type="presOf" srcId="{9C941D35-07A2-4AE6-A636-3AAC388CFFB0}" destId="{C91DB8F3-E3F4-4B7F-9055-354B4FCDAB4E}" srcOrd="1" destOrd="0" presId="urn:microsoft.com/office/officeart/2005/8/layout/list1"/>
    <dgm:cxn modelId="{91F1621C-7E5F-45FA-B9F2-45AFA227BDDE}" srcId="{8D65A824-A3E5-4E3C-8EB9-A9DB7D590D63}" destId="{7D0B348E-8431-4E33-A9EC-F5EC9E4F3696}" srcOrd="2" destOrd="0" parTransId="{2CBC51C1-EC2F-48D9-93D1-ABCA1C154D21}" sibTransId="{92B0118C-533E-4BE8-AA07-0A99CDAF37C5}"/>
    <dgm:cxn modelId="{3384B551-D63C-423E-9373-F80598E422D2}" type="presOf" srcId="{7D0B348E-8431-4E33-A9EC-F5EC9E4F3696}" destId="{008F1433-63E2-4545-A6A5-886F1D0F7F65}" srcOrd="0" destOrd="0" presId="urn:microsoft.com/office/officeart/2005/8/layout/list1"/>
    <dgm:cxn modelId="{3FFBCA4B-F763-47CD-B2ED-017C959930E5}" type="presOf" srcId="{9C941D35-07A2-4AE6-A636-3AAC388CFFB0}" destId="{25262CEA-D878-492B-AFFC-6D1E29EB18B5}" srcOrd="0" destOrd="0" presId="urn:microsoft.com/office/officeart/2005/8/layout/list1"/>
    <dgm:cxn modelId="{5AAA9E18-529B-4B51-8B07-BA4C4D26BED4}" srcId="{8D65A824-A3E5-4E3C-8EB9-A9DB7D590D63}" destId="{9C941D35-07A2-4AE6-A636-3AAC388CFFB0}" srcOrd="0" destOrd="0" parTransId="{49E152A6-5373-4297-B781-F4C7A5759FE9}" sibTransId="{B35064C0-A119-428C-8BF4-9B19503AD4AC}"/>
    <dgm:cxn modelId="{3A6BAE8B-0FB9-4AE2-A37B-A37342B28C67}" type="presParOf" srcId="{AA11B142-71D3-4490-92C0-A4C95815D7B4}" destId="{77C54B53-F0FF-4B16-AC49-757344134891}" srcOrd="0" destOrd="0" presId="urn:microsoft.com/office/officeart/2005/8/layout/list1"/>
    <dgm:cxn modelId="{BBE1AE26-2FB3-4A8C-8290-0D31C2F0874E}" type="presParOf" srcId="{77C54B53-F0FF-4B16-AC49-757344134891}" destId="{25262CEA-D878-492B-AFFC-6D1E29EB18B5}" srcOrd="0" destOrd="0" presId="urn:microsoft.com/office/officeart/2005/8/layout/list1"/>
    <dgm:cxn modelId="{A663CEE5-972F-4D88-A1D9-F7BFDA3B9D72}" type="presParOf" srcId="{77C54B53-F0FF-4B16-AC49-757344134891}" destId="{C91DB8F3-E3F4-4B7F-9055-354B4FCDAB4E}" srcOrd="1" destOrd="0" presId="urn:microsoft.com/office/officeart/2005/8/layout/list1"/>
    <dgm:cxn modelId="{6A3C65CB-D24C-457A-A3BD-0B879DA5B14E}" type="presParOf" srcId="{AA11B142-71D3-4490-92C0-A4C95815D7B4}" destId="{BDB58E43-0E49-499C-B013-7159AC975559}" srcOrd="1" destOrd="0" presId="urn:microsoft.com/office/officeart/2005/8/layout/list1"/>
    <dgm:cxn modelId="{23727F0E-7AC4-4FAF-B234-ADDCA1A717C6}" type="presParOf" srcId="{AA11B142-71D3-4490-92C0-A4C95815D7B4}" destId="{4B2F9605-D343-4548-B0EF-E49BD0DC0587}" srcOrd="2" destOrd="0" presId="urn:microsoft.com/office/officeart/2005/8/layout/list1"/>
    <dgm:cxn modelId="{D75018FB-8F49-4108-B1A8-2B32893D0B08}" type="presParOf" srcId="{AA11B142-71D3-4490-92C0-A4C95815D7B4}" destId="{A54A92E2-32E4-42B4-AF0F-BB1150FC343D}" srcOrd="3" destOrd="0" presId="urn:microsoft.com/office/officeart/2005/8/layout/list1"/>
    <dgm:cxn modelId="{5A0237B8-9773-4BCF-8FC9-4A85F6F1DFD5}" type="presParOf" srcId="{AA11B142-71D3-4490-92C0-A4C95815D7B4}" destId="{577F3BF8-F78D-44D8-B083-BA32D34EE457}" srcOrd="4" destOrd="0" presId="urn:microsoft.com/office/officeart/2005/8/layout/list1"/>
    <dgm:cxn modelId="{0A04E532-6395-47A0-AC7D-77BC2098EB7E}" type="presParOf" srcId="{577F3BF8-F78D-44D8-B083-BA32D34EE457}" destId="{2EF1C2E6-FE58-48F9-A36D-82B5F25D3F5B}" srcOrd="0" destOrd="0" presId="urn:microsoft.com/office/officeart/2005/8/layout/list1"/>
    <dgm:cxn modelId="{6DB9FD53-0DE0-4136-BB88-D0649FA25E20}" type="presParOf" srcId="{577F3BF8-F78D-44D8-B083-BA32D34EE457}" destId="{38FB577E-94FB-47E9-9143-30A097655D9F}" srcOrd="1" destOrd="0" presId="urn:microsoft.com/office/officeart/2005/8/layout/list1"/>
    <dgm:cxn modelId="{85251160-2FCF-4FAE-AE81-7DA6D24BC64A}" type="presParOf" srcId="{AA11B142-71D3-4490-92C0-A4C95815D7B4}" destId="{CB2ADCC3-A091-460A-992E-F7B04E28FF7B}" srcOrd="5" destOrd="0" presId="urn:microsoft.com/office/officeart/2005/8/layout/list1"/>
    <dgm:cxn modelId="{AFC5CE06-F452-417A-8810-1688E19C6D2D}" type="presParOf" srcId="{AA11B142-71D3-4490-92C0-A4C95815D7B4}" destId="{803BE7B0-3CDE-4EA9-B60B-0104C11D117A}" srcOrd="6" destOrd="0" presId="urn:microsoft.com/office/officeart/2005/8/layout/list1"/>
    <dgm:cxn modelId="{3A2DC458-B0C6-4E93-8C40-E23BDE3544C7}" type="presParOf" srcId="{AA11B142-71D3-4490-92C0-A4C95815D7B4}" destId="{169E2777-2DB7-46E3-A526-8B967C0575FB}" srcOrd="7" destOrd="0" presId="urn:microsoft.com/office/officeart/2005/8/layout/list1"/>
    <dgm:cxn modelId="{22851232-FE28-4843-AA70-CF1C4F6793AA}" type="presParOf" srcId="{AA11B142-71D3-4490-92C0-A4C95815D7B4}" destId="{AB191BC2-A0E5-43E5-8D9F-BEE2BA2CEE3F}" srcOrd="8" destOrd="0" presId="urn:microsoft.com/office/officeart/2005/8/layout/list1"/>
    <dgm:cxn modelId="{60AC782C-F1EC-4029-9A5B-758F1C9DC270}" type="presParOf" srcId="{AB191BC2-A0E5-43E5-8D9F-BEE2BA2CEE3F}" destId="{008F1433-63E2-4545-A6A5-886F1D0F7F65}" srcOrd="0" destOrd="0" presId="urn:microsoft.com/office/officeart/2005/8/layout/list1"/>
    <dgm:cxn modelId="{F0C31E28-0298-469A-A18B-2F3E012DAD1E}" type="presParOf" srcId="{AB191BC2-A0E5-43E5-8D9F-BEE2BA2CEE3F}" destId="{BA9F3A0A-421B-4E8B-9A79-CCB6C1B69580}" srcOrd="1" destOrd="0" presId="urn:microsoft.com/office/officeart/2005/8/layout/list1"/>
    <dgm:cxn modelId="{E734A71E-4A0E-44A2-817A-27393C69CE84}" type="presParOf" srcId="{AA11B142-71D3-4490-92C0-A4C95815D7B4}" destId="{4E549D3C-5EF3-4938-B028-6E2A20696F39}" srcOrd="9" destOrd="0" presId="urn:microsoft.com/office/officeart/2005/8/layout/list1"/>
    <dgm:cxn modelId="{1ABE77A3-4AAB-46A2-BE45-191808F307AC}" type="presParOf" srcId="{AA11B142-71D3-4490-92C0-A4C95815D7B4}" destId="{41C2CCFF-C24A-48DA-B3F9-B7D7AAB275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6342BA-B875-4E9D-89AB-7D7AAEF59AF9}" type="doc">
      <dgm:prSet loTypeId="urn:microsoft.com/office/officeart/2005/8/layout/arrow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l-GR"/>
        </a:p>
      </dgm:t>
    </dgm:pt>
    <dgm:pt modelId="{1F6A8133-8077-4E46-B533-163D8F67D4CE}">
      <dgm:prSet phldrT="[Κείμενο]"/>
      <dgm:spPr/>
      <dgm:t>
        <a:bodyPr/>
        <a:lstStyle/>
        <a:p>
          <a:r>
            <a:rPr lang="el-GR" dirty="0" smtClean="0"/>
            <a:t>Κυκλική προπόνηση</a:t>
          </a:r>
          <a:endParaRPr lang="el-GR" dirty="0"/>
        </a:p>
      </dgm:t>
    </dgm:pt>
    <dgm:pt modelId="{CFFCFF21-0FAB-4915-BC09-83E435F6C490}" type="parTrans" cxnId="{B4E157A4-6597-4105-8998-AD6C2BBFBC0E}">
      <dgm:prSet/>
      <dgm:spPr/>
      <dgm:t>
        <a:bodyPr/>
        <a:lstStyle/>
        <a:p>
          <a:endParaRPr lang="el-GR"/>
        </a:p>
      </dgm:t>
    </dgm:pt>
    <dgm:pt modelId="{4EAE33C8-8CF3-454B-907B-6E218B37B24E}" type="sibTrans" cxnId="{B4E157A4-6597-4105-8998-AD6C2BBFBC0E}">
      <dgm:prSet/>
      <dgm:spPr/>
      <dgm:t>
        <a:bodyPr/>
        <a:lstStyle/>
        <a:p>
          <a:endParaRPr lang="el-GR"/>
        </a:p>
      </dgm:t>
    </dgm:pt>
    <dgm:pt modelId="{49A7F6AE-0DF3-46B5-B978-CB0C71529511}">
      <dgm:prSet phldrT="[Κείμενο]"/>
      <dgm:spPr/>
      <dgm:t>
        <a:bodyPr/>
        <a:lstStyle/>
        <a:p>
          <a:r>
            <a:rPr lang="el-GR" dirty="0" smtClean="0"/>
            <a:t>Προπόνηση σε σταθμούς</a:t>
          </a:r>
          <a:endParaRPr lang="el-GR" dirty="0"/>
        </a:p>
      </dgm:t>
    </dgm:pt>
    <dgm:pt modelId="{0AACA9F1-0822-474D-B0B0-6F9D30FD0F02}" type="parTrans" cxnId="{E8D87B2A-03EA-4248-A4C8-129718E3DB49}">
      <dgm:prSet/>
      <dgm:spPr/>
      <dgm:t>
        <a:bodyPr/>
        <a:lstStyle/>
        <a:p>
          <a:endParaRPr lang="el-GR"/>
        </a:p>
      </dgm:t>
    </dgm:pt>
    <dgm:pt modelId="{23607BB9-B4BC-406D-9985-9C0689165DE0}" type="sibTrans" cxnId="{E8D87B2A-03EA-4248-A4C8-129718E3DB49}">
      <dgm:prSet/>
      <dgm:spPr/>
      <dgm:t>
        <a:bodyPr/>
        <a:lstStyle/>
        <a:p>
          <a:endParaRPr lang="el-GR"/>
        </a:p>
      </dgm:t>
    </dgm:pt>
    <dgm:pt modelId="{E1F13EA3-D3C4-4007-A147-07C75B592C10}" type="pres">
      <dgm:prSet presAssocID="{846342BA-B875-4E9D-89AB-7D7AAEF59A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B2D0F61-665F-4B1C-9FE7-18F6BF43F56D}" type="pres">
      <dgm:prSet presAssocID="{1F6A8133-8077-4E46-B533-163D8F67D4C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80B529-5DF4-4AEA-9BE0-479A4E0FA0F2}" type="pres">
      <dgm:prSet presAssocID="{49A7F6AE-0DF3-46B5-B978-CB0C7152951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4E53BEF-214D-4416-80F0-9420064CB9E0}" type="presOf" srcId="{846342BA-B875-4E9D-89AB-7D7AAEF59AF9}" destId="{E1F13EA3-D3C4-4007-A147-07C75B592C10}" srcOrd="0" destOrd="0" presId="urn:microsoft.com/office/officeart/2005/8/layout/arrow5"/>
    <dgm:cxn modelId="{9CFA3A75-7F06-4627-8FDE-30EB322CEBC4}" type="presOf" srcId="{49A7F6AE-0DF3-46B5-B978-CB0C71529511}" destId="{AB80B529-5DF4-4AEA-9BE0-479A4E0FA0F2}" srcOrd="0" destOrd="0" presId="urn:microsoft.com/office/officeart/2005/8/layout/arrow5"/>
    <dgm:cxn modelId="{4856FA2C-0E79-441C-9BA0-A0C01A454920}" type="presOf" srcId="{1F6A8133-8077-4E46-B533-163D8F67D4CE}" destId="{EB2D0F61-665F-4B1C-9FE7-18F6BF43F56D}" srcOrd="0" destOrd="0" presId="urn:microsoft.com/office/officeart/2005/8/layout/arrow5"/>
    <dgm:cxn modelId="{E8D87B2A-03EA-4248-A4C8-129718E3DB49}" srcId="{846342BA-B875-4E9D-89AB-7D7AAEF59AF9}" destId="{49A7F6AE-0DF3-46B5-B978-CB0C71529511}" srcOrd="1" destOrd="0" parTransId="{0AACA9F1-0822-474D-B0B0-6F9D30FD0F02}" sibTransId="{23607BB9-B4BC-406D-9985-9C0689165DE0}"/>
    <dgm:cxn modelId="{B4E157A4-6597-4105-8998-AD6C2BBFBC0E}" srcId="{846342BA-B875-4E9D-89AB-7D7AAEF59AF9}" destId="{1F6A8133-8077-4E46-B533-163D8F67D4CE}" srcOrd="0" destOrd="0" parTransId="{CFFCFF21-0FAB-4915-BC09-83E435F6C490}" sibTransId="{4EAE33C8-8CF3-454B-907B-6E218B37B24E}"/>
    <dgm:cxn modelId="{574D6059-2B24-4389-95F8-9E11ED1C1B82}" type="presParOf" srcId="{E1F13EA3-D3C4-4007-A147-07C75B592C10}" destId="{EB2D0F61-665F-4B1C-9FE7-18F6BF43F56D}" srcOrd="0" destOrd="0" presId="urn:microsoft.com/office/officeart/2005/8/layout/arrow5"/>
    <dgm:cxn modelId="{5128BB93-5B02-497D-A373-D2E13F6C5936}" type="presParOf" srcId="{E1F13EA3-D3C4-4007-A147-07C75B592C10}" destId="{AB80B529-5DF4-4AEA-9BE0-479A4E0FA0F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550D0F-9BB8-4681-979C-44F015381C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9918361-41EB-4620-AC28-8F80BBF45C2E}">
      <dgm:prSet phldrT="[Κείμενο]"/>
      <dgm:spPr/>
      <dgm:t>
        <a:bodyPr/>
        <a:lstStyle/>
        <a:p>
          <a:r>
            <a:rPr lang="el-GR" dirty="0" smtClean="0"/>
            <a:t>Υποστήριξη αρθρώσεων</a:t>
          </a:r>
          <a:endParaRPr lang="el-GR" dirty="0"/>
        </a:p>
      </dgm:t>
    </dgm:pt>
    <dgm:pt modelId="{C2E400B2-F9E8-4AD2-8B75-0C7BD63B286A}" type="parTrans" cxnId="{F6CE1271-F9ED-4EA6-9C48-0E8B6B86A9A0}">
      <dgm:prSet/>
      <dgm:spPr/>
      <dgm:t>
        <a:bodyPr/>
        <a:lstStyle/>
        <a:p>
          <a:endParaRPr lang="el-GR"/>
        </a:p>
      </dgm:t>
    </dgm:pt>
    <dgm:pt modelId="{F80CDF9A-C9C8-4753-A51D-0196454C22AD}" type="sibTrans" cxnId="{F6CE1271-F9ED-4EA6-9C48-0E8B6B86A9A0}">
      <dgm:prSet/>
      <dgm:spPr/>
      <dgm:t>
        <a:bodyPr/>
        <a:lstStyle/>
        <a:p>
          <a:endParaRPr lang="el-GR"/>
        </a:p>
      </dgm:t>
    </dgm:pt>
    <dgm:pt modelId="{94CD7BCB-28BD-45AE-8793-2989BE643568}">
      <dgm:prSet phldrT="[Κείμενο]"/>
      <dgm:spPr/>
      <dgm:t>
        <a:bodyPr/>
        <a:lstStyle/>
        <a:p>
          <a:r>
            <a:rPr lang="el-GR" dirty="0" smtClean="0"/>
            <a:t>Διορθώνουμε τυχόν ανισορροπίες στο μυϊκό σύστημα</a:t>
          </a:r>
          <a:endParaRPr lang="el-GR" dirty="0"/>
        </a:p>
      </dgm:t>
    </dgm:pt>
    <dgm:pt modelId="{26C2D319-D7F8-40E1-85CB-9F23D9CFB683}" type="parTrans" cxnId="{60E1A4E0-EB18-4C7F-A90C-A52A930010B7}">
      <dgm:prSet/>
      <dgm:spPr/>
      <dgm:t>
        <a:bodyPr/>
        <a:lstStyle/>
        <a:p>
          <a:endParaRPr lang="el-GR"/>
        </a:p>
      </dgm:t>
    </dgm:pt>
    <dgm:pt modelId="{D725EE22-AF44-4735-BD2B-2DF733604285}" type="sibTrans" cxnId="{60E1A4E0-EB18-4C7F-A90C-A52A930010B7}">
      <dgm:prSet/>
      <dgm:spPr/>
      <dgm:t>
        <a:bodyPr/>
        <a:lstStyle/>
        <a:p>
          <a:endParaRPr lang="el-GR"/>
        </a:p>
      </dgm:t>
    </dgm:pt>
    <dgm:pt modelId="{16F9A6AF-B9BD-4544-9CD4-184F46B6A705}">
      <dgm:prSet phldrT="[Κείμενο]"/>
      <dgm:spPr/>
      <dgm:t>
        <a:bodyPr/>
        <a:lstStyle/>
        <a:p>
          <a:r>
            <a:rPr lang="el-GR" dirty="0" smtClean="0"/>
            <a:t>Οι μύες μπορούν να δεχτούν μεγάλες επιβαρύνσεις</a:t>
          </a:r>
          <a:endParaRPr lang="el-GR" dirty="0"/>
        </a:p>
      </dgm:t>
    </dgm:pt>
    <dgm:pt modelId="{ECFE14DB-8581-4FE6-8C8A-8BDEE2039515}" type="parTrans" cxnId="{3B660AE5-8368-48A0-8B10-4DFC425D8547}">
      <dgm:prSet/>
      <dgm:spPr/>
      <dgm:t>
        <a:bodyPr/>
        <a:lstStyle/>
        <a:p>
          <a:endParaRPr lang="el-GR"/>
        </a:p>
      </dgm:t>
    </dgm:pt>
    <dgm:pt modelId="{8786814D-6134-4B28-AA7A-64EA77B9A8E0}" type="sibTrans" cxnId="{3B660AE5-8368-48A0-8B10-4DFC425D8547}">
      <dgm:prSet/>
      <dgm:spPr/>
      <dgm:t>
        <a:bodyPr/>
        <a:lstStyle/>
        <a:p>
          <a:endParaRPr lang="el-GR"/>
        </a:p>
      </dgm:t>
    </dgm:pt>
    <dgm:pt modelId="{957A53FD-E8D2-447F-B8DA-30047ADEE444}" type="pres">
      <dgm:prSet presAssocID="{56550D0F-9BB8-4681-979C-44F015381C55}" presName="linearFlow" presStyleCnt="0">
        <dgm:presLayoutVars>
          <dgm:dir/>
          <dgm:resizeHandles val="exact"/>
        </dgm:presLayoutVars>
      </dgm:prSet>
      <dgm:spPr/>
    </dgm:pt>
    <dgm:pt modelId="{B75E785A-55ED-4385-BC30-21393F2645F2}" type="pres">
      <dgm:prSet presAssocID="{29918361-41EB-4620-AC28-8F80BBF45C2E}" presName="composite" presStyleCnt="0"/>
      <dgm:spPr/>
    </dgm:pt>
    <dgm:pt modelId="{0FE1B0EA-D449-46A0-963D-CB0E25F4C875}" type="pres">
      <dgm:prSet presAssocID="{29918361-41EB-4620-AC28-8F80BBF45C2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AB7A21-D16B-472D-A183-EF5836E4AE18}" type="pres">
      <dgm:prSet presAssocID="{29918361-41EB-4620-AC28-8F80BBF45C2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9BC8F5-B1CF-4881-9B9F-6227F2EA5185}" type="pres">
      <dgm:prSet presAssocID="{F80CDF9A-C9C8-4753-A51D-0196454C22AD}" presName="spacing" presStyleCnt="0"/>
      <dgm:spPr/>
    </dgm:pt>
    <dgm:pt modelId="{0A8C6AA4-656A-4ACA-9C29-63DA64AE02D9}" type="pres">
      <dgm:prSet presAssocID="{94CD7BCB-28BD-45AE-8793-2989BE643568}" presName="composite" presStyleCnt="0"/>
      <dgm:spPr/>
    </dgm:pt>
    <dgm:pt modelId="{27322FB3-661B-4A0E-B21F-FE27BD67F1AA}" type="pres">
      <dgm:prSet presAssocID="{94CD7BCB-28BD-45AE-8793-2989BE64356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CC5E93-8277-408F-82E4-2E74A27869A1}" type="pres">
      <dgm:prSet presAssocID="{94CD7BCB-28BD-45AE-8793-2989BE64356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CF2ADD-301A-473A-A1B4-04A29DF5F51B}" type="pres">
      <dgm:prSet presAssocID="{D725EE22-AF44-4735-BD2B-2DF733604285}" presName="spacing" presStyleCnt="0"/>
      <dgm:spPr/>
    </dgm:pt>
    <dgm:pt modelId="{5BD3CCB4-31BE-4184-A10D-0EEDFDDBBAA8}" type="pres">
      <dgm:prSet presAssocID="{16F9A6AF-B9BD-4544-9CD4-184F46B6A705}" presName="composite" presStyleCnt="0"/>
      <dgm:spPr/>
    </dgm:pt>
    <dgm:pt modelId="{F3DA5BF7-646B-4D6A-B851-AD01DEA7783B}" type="pres">
      <dgm:prSet presAssocID="{16F9A6AF-B9BD-4544-9CD4-184F46B6A70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5EA52C-16BA-4C4B-AECB-967FE7C6A25E}" type="pres">
      <dgm:prSet presAssocID="{16F9A6AF-B9BD-4544-9CD4-184F46B6A70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C0E8B9-9426-45D9-9FB4-996EFB8D9A13}" type="presOf" srcId="{56550D0F-9BB8-4681-979C-44F015381C55}" destId="{957A53FD-E8D2-447F-B8DA-30047ADEE444}" srcOrd="0" destOrd="0" presId="urn:microsoft.com/office/officeart/2005/8/layout/vList3"/>
    <dgm:cxn modelId="{85AF6927-A60E-441C-A9FB-59D222B912CF}" type="presOf" srcId="{29918361-41EB-4620-AC28-8F80BBF45C2E}" destId="{1CAB7A21-D16B-472D-A183-EF5836E4AE18}" srcOrd="0" destOrd="0" presId="urn:microsoft.com/office/officeart/2005/8/layout/vList3"/>
    <dgm:cxn modelId="{DEB73C1A-F9E4-4CED-A85E-2DF318F54689}" type="presOf" srcId="{94CD7BCB-28BD-45AE-8793-2989BE643568}" destId="{EFCC5E93-8277-408F-82E4-2E74A27869A1}" srcOrd="0" destOrd="0" presId="urn:microsoft.com/office/officeart/2005/8/layout/vList3"/>
    <dgm:cxn modelId="{1FE4070F-1638-41B0-A6ED-4CE8F23E2696}" type="presOf" srcId="{16F9A6AF-B9BD-4544-9CD4-184F46B6A705}" destId="{B75EA52C-16BA-4C4B-AECB-967FE7C6A25E}" srcOrd="0" destOrd="0" presId="urn:microsoft.com/office/officeart/2005/8/layout/vList3"/>
    <dgm:cxn modelId="{3B660AE5-8368-48A0-8B10-4DFC425D8547}" srcId="{56550D0F-9BB8-4681-979C-44F015381C55}" destId="{16F9A6AF-B9BD-4544-9CD4-184F46B6A705}" srcOrd="2" destOrd="0" parTransId="{ECFE14DB-8581-4FE6-8C8A-8BDEE2039515}" sibTransId="{8786814D-6134-4B28-AA7A-64EA77B9A8E0}"/>
    <dgm:cxn modelId="{F6CE1271-F9ED-4EA6-9C48-0E8B6B86A9A0}" srcId="{56550D0F-9BB8-4681-979C-44F015381C55}" destId="{29918361-41EB-4620-AC28-8F80BBF45C2E}" srcOrd="0" destOrd="0" parTransId="{C2E400B2-F9E8-4AD2-8B75-0C7BD63B286A}" sibTransId="{F80CDF9A-C9C8-4753-A51D-0196454C22AD}"/>
    <dgm:cxn modelId="{60E1A4E0-EB18-4C7F-A90C-A52A930010B7}" srcId="{56550D0F-9BB8-4681-979C-44F015381C55}" destId="{94CD7BCB-28BD-45AE-8793-2989BE643568}" srcOrd="1" destOrd="0" parTransId="{26C2D319-D7F8-40E1-85CB-9F23D9CFB683}" sibTransId="{D725EE22-AF44-4735-BD2B-2DF733604285}"/>
    <dgm:cxn modelId="{5FDB921B-ED66-4226-AD2B-1E60C6EC3E44}" type="presParOf" srcId="{957A53FD-E8D2-447F-B8DA-30047ADEE444}" destId="{B75E785A-55ED-4385-BC30-21393F2645F2}" srcOrd="0" destOrd="0" presId="urn:microsoft.com/office/officeart/2005/8/layout/vList3"/>
    <dgm:cxn modelId="{CC1A27CC-874F-465D-8A51-0955AF74051E}" type="presParOf" srcId="{B75E785A-55ED-4385-BC30-21393F2645F2}" destId="{0FE1B0EA-D449-46A0-963D-CB0E25F4C875}" srcOrd="0" destOrd="0" presId="urn:microsoft.com/office/officeart/2005/8/layout/vList3"/>
    <dgm:cxn modelId="{EF7FA3C5-99E8-4EF6-8BAC-BBDB6FD3B3DA}" type="presParOf" srcId="{B75E785A-55ED-4385-BC30-21393F2645F2}" destId="{1CAB7A21-D16B-472D-A183-EF5836E4AE18}" srcOrd="1" destOrd="0" presId="urn:microsoft.com/office/officeart/2005/8/layout/vList3"/>
    <dgm:cxn modelId="{73DAC06D-D839-438D-AA9E-5BDBB05D7554}" type="presParOf" srcId="{957A53FD-E8D2-447F-B8DA-30047ADEE444}" destId="{329BC8F5-B1CF-4881-9B9F-6227F2EA5185}" srcOrd="1" destOrd="0" presId="urn:microsoft.com/office/officeart/2005/8/layout/vList3"/>
    <dgm:cxn modelId="{389206CB-887D-4254-9EA8-4E5DB424A0F0}" type="presParOf" srcId="{957A53FD-E8D2-447F-B8DA-30047ADEE444}" destId="{0A8C6AA4-656A-4ACA-9C29-63DA64AE02D9}" srcOrd="2" destOrd="0" presId="urn:microsoft.com/office/officeart/2005/8/layout/vList3"/>
    <dgm:cxn modelId="{9DB5E7CC-79B2-46C8-B253-A91993C47E71}" type="presParOf" srcId="{0A8C6AA4-656A-4ACA-9C29-63DA64AE02D9}" destId="{27322FB3-661B-4A0E-B21F-FE27BD67F1AA}" srcOrd="0" destOrd="0" presId="urn:microsoft.com/office/officeart/2005/8/layout/vList3"/>
    <dgm:cxn modelId="{3B9F46B7-3278-466D-9D0E-8191C850F89A}" type="presParOf" srcId="{0A8C6AA4-656A-4ACA-9C29-63DA64AE02D9}" destId="{EFCC5E93-8277-408F-82E4-2E74A27869A1}" srcOrd="1" destOrd="0" presId="urn:microsoft.com/office/officeart/2005/8/layout/vList3"/>
    <dgm:cxn modelId="{42FE3B57-E4E4-4C31-8D38-681653F00BC0}" type="presParOf" srcId="{957A53FD-E8D2-447F-B8DA-30047ADEE444}" destId="{4CCF2ADD-301A-473A-A1B4-04A29DF5F51B}" srcOrd="3" destOrd="0" presId="urn:microsoft.com/office/officeart/2005/8/layout/vList3"/>
    <dgm:cxn modelId="{9E7D58EC-9797-4ECA-8571-9308116A23F2}" type="presParOf" srcId="{957A53FD-E8D2-447F-B8DA-30047ADEE444}" destId="{5BD3CCB4-31BE-4184-A10D-0EEDFDDBBAA8}" srcOrd="4" destOrd="0" presId="urn:microsoft.com/office/officeart/2005/8/layout/vList3"/>
    <dgm:cxn modelId="{FF487CCE-32CA-40FB-AC42-77AB0B690C92}" type="presParOf" srcId="{5BD3CCB4-31BE-4184-A10D-0EEDFDDBBAA8}" destId="{F3DA5BF7-646B-4D6A-B851-AD01DEA7783B}" srcOrd="0" destOrd="0" presId="urn:microsoft.com/office/officeart/2005/8/layout/vList3"/>
    <dgm:cxn modelId="{DC03F6D5-36FA-46DF-98ED-58BEAE7F0A30}" type="presParOf" srcId="{5BD3CCB4-31BE-4184-A10D-0EEDFDDBBAA8}" destId="{B75EA52C-16BA-4C4B-AECB-967FE7C6A2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86888A-2EB6-47F7-AFA2-93D4EF5922E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5F86E59-F875-4CFF-B3D4-40ED7CE50E87}">
      <dgm:prSet phldrT="[Κείμενο]"/>
      <dgm:spPr/>
      <dgm:t>
        <a:bodyPr/>
        <a:lstStyle/>
        <a:p>
          <a:r>
            <a:rPr lang="el-GR" dirty="0" smtClean="0"/>
            <a:t>Απόδοση</a:t>
          </a:r>
          <a:endParaRPr lang="el-GR" dirty="0"/>
        </a:p>
      </dgm:t>
    </dgm:pt>
    <dgm:pt modelId="{2F4B4BD4-7B6D-476D-B45D-9746DACACA8E}" type="parTrans" cxnId="{D8A17FBD-9217-483A-AAD5-421956DDBA13}">
      <dgm:prSet/>
      <dgm:spPr/>
    </dgm:pt>
    <dgm:pt modelId="{4957D1BE-42DD-4DBE-A501-A2B3FDBF812B}" type="sibTrans" cxnId="{D8A17FBD-9217-483A-AAD5-421956DDBA13}">
      <dgm:prSet/>
      <dgm:spPr/>
    </dgm:pt>
    <dgm:pt modelId="{91ECBF7C-339F-40A6-AC6A-3A9F157EC920}">
      <dgm:prSet phldrT="[Κείμενο]"/>
      <dgm:spPr/>
      <dgm:t>
        <a:bodyPr/>
        <a:lstStyle/>
        <a:p>
          <a:r>
            <a:rPr lang="el-GR" dirty="0" smtClean="0"/>
            <a:t>Πρόληψη τραυματισμών</a:t>
          </a:r>
          <a:endParaRPr lang="el-GR" dirty="0"/>
        </a:p>
      </dgm:t>
    </dgm:pt>
    <dgm:pt modelId="{9CDBEE19-EE4A-4FE9-8965-1D0C9824552C}" type="parTrans" cxnId="{FC61A2D2-5966-4B0C-B008-07AC3C817E26}">
      <dgm:prSet/>
      <dgm:spPr/>
    </dgm:pt>
    <dgm:pt modelId="{40C7593F-5CE1-414A-A8DB-5A79DAACB81F}" type="sibTrans" cxnId="{FC61A2D2-5966-4B0C-B008-07AC3C817E26}">
      <dgm:prSet/>
      <dgm:spPr/>
    </dgm:pt>
    <dgm:pt modelId="{C712DAF2-AB81-4BCC-8C35-91740B816C19}">
      <dgm:prSet phldrT="[Κείμενο]"/>
      <dgm:spPr/>
      <dgm:t>
        <a:bodyPr/>
        <a:lstStyle/>
        <a:p>
          <a:r>
            <a:rPr lang="el-GR" smtClean="0"/>
            <a:t>Δύναμη θέλησης</a:t>
          </a:r>
          <a:endParaRPr lang="el-GR" dirty="0"/>
        </a:p>
      </dgm:t>
    </dgm:pt>
    <dgm:pt modelId="{A4004759-F0E2-4C3E-AB76-111FB8C8BD49}" type="parTrans" cxnId="{5A503A81-26F9-4A16-866F-9132B321E9F1}">
      <dgm:prSet/>
      <dgm:spPr/>
    </dgm:pt>
    <dgm:pt modelId="{2BBC0729-DF30-41D2-8B4E-6B06B8470160}" type="sibTrans" cxnId="{5A503A81-26F9-4A16-866F-9132B321E9F1}">
      <dgm:prSet/>
      <dgm:spPr/>
    </dgm:pt>
    <dgm:pt modelId="{E88CDF5B-1BD7-4B30-A98F-5BF0EDCFA2A0}" type="pres">
      <dgm:prSet presAssocID="{6286888A-2EB6-47F7-AFA2-93D4EF5922EB}" presName="Name0" presStyleCnt="0">
        <dgm:presLayoutVars>
          <dgm:dir/>
          <dgm:resizeHandles val="exact"/>
        </dgm:presLayoutVars>
      </dgm:prSet>
      <dgm:spPr/>
    </dgm:pt>
    <dgm:pt modelId="{AFE27C71-06B1-4572-BC0A-667CD3779FA3}" type="pres">
      <dgm:prSet presAssocID="{6286888A-2EB6-47F7-AFA2-93D4EF5922EB}" presName="fgShape" presStyleLbl="fgShp" presStyleIdx="0" presStyleCnt="1"/>
      <dgm:spPr/>
    </dgm:pt>
    <dgm:pt modelId="{F1275B71-3AC9-4B16-BE14-1EC34A152A93}" type="pres">
      <dgm:prSet presAssocID="{6286888A-2EB6-47F7-AFA2-93D4EF5922EB}" presName="linComp" presStyleCnt="0"/>
      <dgm:spPr/>
    </dgm:pt>
    <dgm:pt modelId="{FEB2CF2D-1931-44E9-A22D-7B5D2B3581EB}" type="pres">
      <dgm:prSet presAssocID="{85F86E59-F875-4CFF-B3D4-40ED7CE50E87}" presName="compNode" presStyleCnt="0"/>
      <dgm:spPr/>
    </dgm:pt>
    <dgm:pt modelId="{2ECA2141-C5A3-45AA-BBDD-F8B5CF512FA4}" type="pres">
      <dgm:prSet presAssocID="{85F86E59-F875-4CFF-B3D4-40ED7CE50E87}" presName="bkgdShape" presStyleLbl="node1" presStyleIdx="0" presStyleCnt="3"/>
      <dgm:spPr/>
      <dgm:t>
        <a:bodyPr/>
        <a:lstStyle/>
        <a:p>
          <a:endParaRPr lang="el-GR"/>
        </a:p>
      </dgm:t>
    </dgm:pt>
    <dgm:pt modelId="{9F59D954-FF24-4D45-9809-B977104C49BA}" type="pres">
      <dgm:prSet presAssocID="{85F86E59-F875-4CFF-B3D4-40ED7CE50E8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CA24BD-C69B-4F9D-A43E-A6F56AEDEFCA}" type="pres">
      <dgm:prSet presAssocID="{85F86E59-F875-4CFF-B3D4-40ED7CE50E87}" presName="invisiNode" presStyleLbl="node1" presStyleIdx="0" presStyleCnt="3"/>
      <dgm:spPr/>
    </dgm:pt>
    <dgm:pt modelId="{07637DCE-187A-450E-A387-8961E88C53A5}" type="pres">
      <dgm:prSet presAssocID="{85F86E59-F875-4CFF-B3D4-40ED7CE50E87}" presName="imagNode" presStyleLbl="fgImgPlace1" presStyleIdx="0" presStyleCnt="3" custScaleX="1479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C4B389-7B21-44E2-9CF0-6D19C45CE243}" type="pres">
      <dgm:prSet presAssocID="{4957D1BE-42DD-4DBE-A501-A2B3FDBF812B}" presName="sibTrans" presStyleLbl="sibTrans2D1" presStyleIdx="0" presStyleCnt="0"/>
      <dgm:spPr/>
    </dgm:pt>
    <dgm:pt modelId="{90FB9AE4-B62D-4B02-AA6C-6FBCE69A55E3}" type="pres">
      <dgm:prSet presAssocID="{91ECBF7C-339F-40A6-AC6A-3A9F157EC920}" presName="compNode" presStyleCnt="0"/>
      <dgm:spPr/>
    </dgm:pt>
    <dgm:pt modelId="{0EDCC605-8A73-4C0B-8FBE-D7E07C79967B}" type="pres">
      <dgm:prSet presAssocID="{91ECBF7C-339F-40A6-AC6A-3A9F157EC920}" presName="bkgdShape" presStyleLbl="node1" presStyleIdx="1" presStyleCnt="3"/>
      <dgm:spPr/>
      <dgm:t>
        <a:bodyPr/>
        <a:lstStyle/>
        <a:p>
          <a:endParaRPr lang="el-GR"/>
        </a:p>
      </dgm:t>
    </dgm:pt>
    <dgm:pt modelId="{0A8BB902-B3B5-485B-BDEE-0612CE1A5ACF}" type="pres">
      <dgm:prSet presAssocID="{91ECBF7C-339F-40A6-AC6A-3A9F157EC92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20A69A-D7B0-47B7-B6C2-03734B4B75CC}" type="pres">
      <dgm:prSet presAssocID="{91ECBF7C-339F-40A6-AC6A-3A9F157EC920}" presName="invisiNode" presStyleLbl="node1" presStyleIdx="1" presStyleCnt="3"/>
      <dgm:spPr/>
    </dgm:pt>
    <dgm:pt modelId="{3173EFFA-B090-4CAB-8843-4F4AAD435BA7}" type="pres">
      <dgm:prSet presAssocID="{91ECBF7C-339F-40A6-AC6A-3A9F157EC920}" presName="imagNode" presStyleLbl="fgImgPlace1" presStyleIdx="1" presStyleCnt="3" custScaleX="1457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853F70-D34C-4E66-A44B-17509B14EA48}" type="pres">
      <dgm:prSet presAssocID="{40C7593F-5CE1-414A-A8DB-5A79DAACB81F}" presName="sibTrans" presStyleLbl="sibTrans2D1" presStyleIdx="0" presStyleCnt="0"/>
      <dgm:spPr/>
    </dgm:pt>
    <dgm:pt modelId="{F1A05B5D-58EB-4EF3-A6BC-272ED131EA71}" type="pres">
      <dgm:prSet presAssocID="{C712DAF2-AB81-4BCC-8C35-91740B816C19}" presName="compNode" presStyleCnt="0"/>
      <dgm:spPr/>
    </dgm:pt>
    <dgm:pt modelId="{B64F9B8C-D957-4CCF-AB78-C8A9C9A9DA72}" type="pres">
      <dgm:prSet presAssocID="{C712DAF2-AB81-4BCC-8C35-91740B816C19}" presName="bkgdShape" presStyleLbl="node1" presStyleIdx="2" presStyleCnt="3"/>
      <dgm:spPr/>
      <dgm:t>
        <a:bodyPr/>
        <a:lstStyle/>
        <a:p>
          <a:endParaRPr lang="el-GR"/>
        </a:p>
      </dgm:t>
    </dgm:pt>
    <dgm:pt modelId="{93BBC76C-FD35-4F99-B2EE-E3F3AD6A2E70}" type="pres">
      <dgm:prSet presAssocID="{C712DAF2-AB81-4BCC-8C35-91740B816C1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C4AAE1-25D8-4AAE-B6DB-16F6F585E432}" type="pres">
      <dgm:prSet presAssocID="{C712DAF2-AB81-4BCC-8C35-91740B816C19}" presName="invisiNode" presStyleLbl="node1" presStyleIdx="2" presStyleCnt="3"/>
      <dgm:spPr/>
    </dgm:pt>
    <dgm:pt modelId="{B1A62895-BC74-4542-9E30-E00EE9C8A30F}" type="pres">
      <dgm:prSet presAssocID="{C712DAF2-AB81-4BCC-8C35-91740B816C19}" presName="imagNode" presStyleLbl="fgImgPlace1" presStyleIdx="2" presStyleCnt="3" custScaleX="1527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277B8B6-604A-4ED2-A77F-C1E5DFDE6A6F}" type="presOf" srcId="{C712DAF2-AB81-4BCC-8C35-91740B816C19}" destId="{B64F9B8C-D957-4CCF-AB78-C8A9C9A9DA72}" srcOrd="0" destOrd="0" presId="urn:microsoft.com/office/officeart/2005/8/layout/hList7"/>
    <dgm:cxn modelId="{A084AF50-C2B7-42BD-B559-F9E3576BE20F}" type="presOf" srcId="{4957D1BE-42DD-4DBE-A501-A2B3FDBF812B}" destId="{F1C4B389-7B21-44E2-9CF0-6D19C45CE243}" srcOrd="0" destOrd="0" presId="urn:microsoft.com/office/officeart/2005/8/layout/hList7"/>
    <dgm:cxn modelId="{18B7B15D-39A7-4808-98FB-09B053A2E232}" type="presOf" srcId="{85F86E59-F875-4CFF-B3D4-40ED7CE50E87}" destId="{9F59D954-FF24-4D45-9809-B977104C49BA}" srcOrd="1" destOrd="0" presId="urn:microsoft.com/office/officeart/2005/8/layout/hList7"/>
    <dgm:cxn modelId="{C3764A61-A4CA-4E70-A8E5-71E08D885D72}" type="presOf" srcId="{6286888A-2EB6-47F7-AFA2-93D4EF5922EB}" destId="{E88CDF5B-1BD7-4B30-A98F-5BF0EDCFA2A0}" srcOrd="0" destOrd="0" presId="urn:microsoft.com/office/officeart/2005/8/layout/hList7"/>
    <dgm:cxn modelId="{3A4DBDCA-1A31-48B9-8872-9CABE1F885A2}" type="presOf" srcId="{C712DAF2-AB81-4BCC-8C35-91740B816C19}" destId="{93BBC76C-FD35-4F99-B2EE-E3F3AD6A2E70}" srcOrd="1" destOrd="0" presId="urn:microsoft.com/office/officeart/2005/8/layout/hList7"/>
    <dgm:cxn modelId="{34F9AFAB-E539-4DD3-98DC-C7648829D9DE}" type="presOf" srcId="{91ECBF7C-339F-40A6-AC6A-3A9F157EC920}" destId="{0EDCC605-8A73-4C0B-8FBE-D7E07C79967B}" srcOrd="0" destOrd="0" presId="urn:microsoft.com/office/officeart/2005/8/layout/hList7"/>
    <dgm:cxn modelId="{5A503A81-26F9-4A16-866F-9132B321E9F1}" srcId="{6286888A-2EB6-47F7-AFA2-93D4EF5922EB}" destId="{C712DAF2-AB81-4BCC-8C35-91740B816C19}" srcOrd="2" destOrd="0" parTransId="{A4004759-F0E2-4C3E-AB76-111FB8C8BD49}" sibTransId="{2BBC0729-DF30-41D2-8B4E-6B06B8470160}"/>
    <dgm:cxn modelId="{FC61A2D2-5966-4B0C-B008-07AC3C817E26}" srcId="{6286888A-2EB6-47F7-AFA2-93D4EF5922EB}" destId="{91ECBF7C-339F-40A6-AC6A-3A9F157EC920}" srcOrd="1" destOrd="0" parTransId="{9CDBEE19-EE4A-4FE9-8965-1D0C9824552C}" sibTransId="{40C7593F-5CE1-414A-A8DB-5A79DAACB81F}"/>
    <dgm:cxn modelId="{0DD5D085-1983-4A2B-8EF2-98DA0038D4AC}" type="presOf" srcId="{85F86E59-F875-4CFF-B3D4-40ED7CE50E87}" destId="{2ECA2141-C5A3-45AA-BBDD-F8B5CF512FA4}" srcOrd="0" destOrd="0" presId="urn:microsoft.com/office/officeart/2005/8/layout/hList7"/>
    <dgm:cxn modelId="{D8A17FBD-9217-483A-AAD5-421956DDBA13}" srcId="{6286888A-2EB6-47F7-AFA2-93D4EF5922EB}" destId="{85F86E59-F875-4CFF-B3D4-40ED7CE50E87}" srcOrd="0" destOrd="0" parTransId="{2F4B4BD4-7B6D-476D-B45D-9746DACACA8E}" sibTransId="{4957D1BE-42DD-4DBE-A501-A2B3FDBF812B}"/>
    <dgm:cxn modelId="{B6121D76-A00E-4020-9309-C42CD110A9E1}" type="presOf" srcId="{91ECBF7C-339F-40A6-AC6A-3A9F157EC920}" destId="{0A8BB902-B3B5-485B-BDEE-0612CE1A5ACF}" srcOrd="1" destOrd="0" presId="urn:microsoft.com/office/officeart/2005/8/layout/hList7"/>
    <dgm:cxn modelId="{85084026-138B-46D4-BDF5-DCADB8424A34}" type="presOf" srcId="{40C7593F-5CE1-414A-A8DB-5A79DAACB81F}" destId="{55853F70-D34C-4E66-A44B-17509B14EA48}" srcOrd="0" destOrd="0" presId="urn:microsoft.com/office/officeart/2005/8/layout/hList7"/>
    <dgm:cxn modelId="{B7FB6DFA-CEEF-42C2-AFF3-80942F3AD76F}" type="presParOf" srcId="{E88CDF5B-1BD7-4B30-A98F-5BF0EDCFA2A0}" destId="{AFE27C71-06B1-4572-BC0A-667CD3779FA3}" srcOrd="0" destOrd="0" presId="urn:microsoft.com/office/officeart/2005/8/layout/hList7"/>
    <dgm:cxn modelId="{B6F43E32-6A27-4933-A94C-B208B89084E6}" type="presParOf" srcId="{E88CDF5B-1BD7-4B30-A98F-5BF0EDCFA2A0}" destId="{F1275B71-3AC9-4B16-BE14-1EC34A152A93}" srcOrd="1" destOrd="0" presId="urn:microsoft.com/office/officeart/2005/8/layout/hList7"/>
    <dgm:cxn modelId="{536D1434-EB2B-4409-A6BC-DE88550BB9CE}" type="presParOf" srcId="{F1275B71-3AC9-4B16-BE14-1EC34A152A93}" destId="{FEB2CF2D-1931-44E9-A22D-7B5D2B3581EB}" srcOrd="0" destOrd="0" presId="urn:microsoft.com/office/officeart/2005/8/layout/hList7"/>
    <dgm:cxn modelId="{F45039F6-483A-454D-8B8D-3F2A34E5BA0B}" type="presParOf" srcId="{FEB2CF2D-1931-44E9-A22D-7B5D2B3581EB}" destId="{2ECA2141-C5A3-45AA-BBDD-F8B5CF512FA4}" srcOrd="0" destOrd="0" presId="urn:microsoft.com/office/officeart/2005/8/layout/hList7"/>
    <dgm:cxn modelId="{B6A29523-45A6-49B3-8263-60BC79C9FC13}" type="presParOf" srcId="{FEB2CF2D-1931-44E9-A22D-7B5D2B3581EB}" destId="{9F59D954-FF24-4D45-9809-B977104C49BA}" srcOrd="1" destOrd="0" presId="urn:microsoft.com/office/officeart/2005/8/layout/hList7"/>
    <dgm:cxn modelId="{F932213B-9BAA-4465-8A71-BC8850A5DBE8}" type="presParOf" srcId="{FEB2CF2D-1931-44E9-A22D-7B5D2B3581EB}" destId="{44CA24BD-C69B-4F9D-A43E-A6F56AEDEFCA}" srcOrd="2" destOrd="0" presId="urn:microsoft.com/office/officeart/2005/8/layout/hList7"/>
    <dgm:cxn modelId="{071024DB-EF59-41E7-96EB-573A8A310888}" type="presParOf" srcId="{FEB2CF2D-1931-44E9-A22D-7B5D2B3581EB}" destId="{07637DCE-187A-450E-A387-8961E88C53A5}" srcOrd="3" destOrd="0" presId="urn:microsoft.com/office/officeart/2005/8/layout/hList7"/>
    <dgm:cxn modelId="{B2BB1B68-C2F5-44AA-85F9-4F691D5CC9B5}" type="presParOf" srcId="{F1275B71-3AC9-4B16-BE14-1EC34A152A93}" destId="{F1C4B389-7B21-44E2-9CF0-6D19C45CE243}" srcOrd="1" destOrd="0" presId="urn:microsoft.com/office/officeart/2005/8/layout/hList7"/>
    <dgm:cxn modelId="{4EAAEBBE-3273-4DFA-86C8-CC49758F05DD}" type="presParOf" srcId="{F1275B71-3AC9-4B16-BE14-1EC34A152A93}" destId="{90FB9AE4-B62D-4B02-AA6C-6FBCE69A55E3}" srcOrd="2" destOrd="0" presId="urn:microsoft.com/office/officeart/2005/8/layout/hList7"/>
    <dgm:cxn modelId="{D81629DE-5B2A-41B2-9B7F-CF8A28F3E43F}" type="presParOf" srcId="{90FB9AE4-B62D-4B02-AA6C-6FBCE69A55E3}" destId="{0EDCC605-8A73-4C0B-8FBE-D7E07C79967B}" srcOrd="0" destOrd="0" presId="urn:microsoft.com/office/officeart/2005/8/layout/hList7"/>
    <dgm:cxn modelId="{81675076-B53A-4B09-9601-06B725EDE4EA}" type="presParOf" srcId="{90FB9AE4-B62D-4B02-AA6C-6FBCE69A55E3}" destId="{0A8BB902-B3B5-485B-BDEE-0612CE1A5ACF}" srcOrd="1" destOrd="0" presId="urn:microsoft.com/office/officeart/2005/8/layout/hList7"/>
    <dgm:cxn modelId="{CAAA60C8-58E5-48AC-B192-7EB85B96030B}" type="presParOf" srcId="{90FB9AE4-B62D-4B02-AA6C-6FBCE69A55E3}" destId="{3B20A69A-D7B0-47B7-B6C2-03734B4B75CC}" srcOrd="2" destOrd="0" presId="urn:microsoft.com/office/officeart/2005/8/layout/hList7"/>
    <dgm:cxn modelId="{6BE6DA42-57B4-4084-ABEA-A0197F8B6EDC}" type="presParOf" srcId="{90FB9AE4-B62D-4B02-AA6C-6FBCE69A55E3}" destId="{3173EFFA-B090-4CAB-8843-4F4AAD435BA7}" srcOrd="3" destOrd="0" presId="urn:microsoft.com/office/officeart/2005/8/layout/hList7"/>
    <dgm:cxn modelId="{F063D40B-92B1-4D85-B0FA-3E0A0F06570A}" type="presParOf" srcId="{F1275B71-3AC9-4B16-BE14-1EC34A152A93}" destId="{55853F70-D34C-4E66-A44B-17509B14EA48}" srcOrd="3" destOrd="0" presId="urn:microsoft.com/office/officeart/2005/8/layout/hList7"/>
    <dgm:cxn modelId="{8B495E9B-A9C2-4950-9104-7731C500A7D0}" type="presParOf" srcId="{F1275B71-3AC9-4B16-BE14-1EC34A152A93}" destId="{F1A05B5D-58EB-4EF3-A6BC-272ED131EA71}" srcOrd="4" destOrd="0" presId="urn:microsoft.com/office/officeart/2005/8/layout/hList7"/>
    <dgm:cxn modelId="{873F8773-7039-4F3C-AF6F-45A381769E10}" type="presParOf" srcId="{F1A05B5D-58EB-4EF3-A6BC-272ED131EA71}" destId="{B64F9B8C-D957-4CCF-AB78-C8A9C9A9DA72}" srcOrd="0" destOrd="0" presId="urn:microsoft.com/office/officeart/2005/8/layout/hList7"/>
    <dgm:cxn modelId="{FE73FD26-2366-45F3-9AE7-3B1E4F06A0E2}" type="presParOf" srcId="{F1A05B5D-58EB-4EF3-A6BC-272ED131EA71}" destId="{93BBC76C-FD35-4F99-B2EE-E3F3AD6A2E70}" srcOrd="1" destOrd="0" presId="urn:microsoft.com/office/officeart/2005/8/layout/hList7"/>
    <dgm:cxn modelId="{D5BD0C7D-FAF8-41D8-A9F8-02A06FEB87CA}" type="presParOf" srcId="{F1A05B5D-58EB-4EF3-A6BC-272ED131EA71}" destId="{1BC4AAE1-25D8-4AAE-B6DB-16F6F585E432}" srcOrd="2" destOrd="0" presId="urn:microsoft.com/office/officeart/2005/8/layout/hList7"/>
    <dgm:cxn modelId="{21512C45-10FF-4383-BD54-62F5BAA1DB16}" type="presParOf" srcId="{F1A05B5D-58EB-4EF3-A6BC-272ED131EA71}" destId="{B1A62895-BC74-4542-9E30-E00EE9C8A3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61FDC6-E8AE-4999-A581-D495EDECD9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BD518F9-9870-446F-8F7B-CB2A2D0C394A}">
      <dgm:prSet phldrT="[Κείμενο]"/>
      <dgm:spPr/>
      <dgm:t>
        <a:bodyPr/>
        <a:lstStyle/>
        <a:p>
          <a:r>
            <a:rPr lang="el-GR" dirty="0" smtClean="0"/>
            <a:t>Παιδικά παιχνίδια</a:t>
          </a:r>
          <a:endParaRPr lang="el-GR" dirty="0"/>
        </a:p>
      </dgm:t>
    </dgm:pt>
    <dgm:pt modelId="{001EF067-516D-4665-9ADD-CE95FC975760}" type="parTrans" cxnId="{48C821E7-B08C-4BC6-8F1B-F516C28BB18C}">
      <dgm:prSet/>
      <dgm:spPr/>
      <dgm:t>
        <a:bodyPr/>
        <a:lstStyle/>
        <a:p>
          <a:endParaRPr lang="el-GR"/>
        </a:p>
      </dgm:t>
    </dgm:pt>
    <dgm:pt modelId="{C792F188-6391-4838-A533-A36530862DAA}" type="sibTrans" cxnId="{48C821E7-B08C-4BC6-8F1B-F516C28BB18C}">
      <dgm:prSet/>
      <dgm:spPr/>
      <dgm:t>
        <a:bodyPr/>
        <a:lstStyle/>
        <a:p>
          <a:endParaRPr lang="el-GR"/>
        </a:p>
      </dgm:t>
    </dgm:pt>
    <dgm:pt modelId="{5C681409-F19F-45DA-AFBD-161328478520}">
      <dgm:prSet phldrT="[Κείμενο]"/>
      <dgm:spPr/>
      <dgm:t>
        <a:bodyPr/>
        <a:lstStyle/>
        <a:p>
          <a:r>
            <a:rPr lang="el-GR" dirty="0" smtClean="0"/>
            <a:t>Στρατό</a:t>
          </a:r>
          <a:endParaRPr lang="el-GR" dirty="0"/>
        </a:p>
      </dgm:t>
    </dgm:pt>
    <dgm:pt modelId="{92AF49AA-A173-4248-AD44-0DC1D904641C}" type="parTrans" cxnId="{72C74F79-6B65-42D8-A725-A545DF38DBD0}">
      <dgm:prSet/>
      <dgm:spPr/>
      <dgm:t>
        <a:bodyPr/>
        <a:lstStyle/>
        <a:p>
          <a:endParaRPr lang="el-GR"/>
        </a:p>
      </dgm:t>
    </dgm:pt>
    <dgm:pt modelId="{67427E8C-3661-449B-981C-4BCBF85B9799}" type="sibTrans" cxnId="{72C74F79-6B65-42D8-A725-A545DF38DBD0}">
      <dgm:prSet/>
      <dgm:spPr/>
      <dgm:t>
        <a:bodyPr/>
        <a:lstStyle/>
        <a:p>
          <a:endParaRPr lang="el-GR"/>
        </a:p>
      </dgm:t>
    </dgm:pt>
    <dgm:pt modelId="{381386A4-0E6E-4E22-AF40-6B5A7517DC81}">
      <dgm:prSet phldrT="[Κείμενο]" custT="1"/>
      <dgm:spPr/>
      <dgm:t>
        <a:bodyPr/>
        <a:lstStyle/>
        <a:p>
          <a:r>
            <a:rPr lang="el-GR" sz="3800" dirty="0" smtClean="0"/>
            <a:t>        </a:t>
          </a:r>
          <a:r>
            <a:rPr lang="el-GR" sz="3600" dirty="0" smtClean="0"/>
            <a:t>Καθημερινότητα</a:t>
          </a:r>
          <a:endParaRPr lang="el-GR" sz="3600" dirty="0"/>
        </a:p>
      </dgm:t>
    </dgm:pt>
    <dgm:pt modelId="{219D1BE2-BE5C-4CD7-AF40-6A74CAB9F808}" type="parTrans" cxnId="{7F2314E9-CEF2-499E-A7E1-E5EC6C3FC9C1}">
      <dgm:prSet/>
      <dgm:spPr/>
      <dgm:t>
        <a:bodyPr/>
        <a:lstStyle/>
        <a:p>
          <a:endParaRPr lang="el-GR"/>
        </a:p>
      </dgm:t>
    </dgm:pt>
    <dgm:pt modelId="{9B7EA910-AD68-43DA-9FD7-A0A73029DA15}" type="sibTrans" cxnId="{7F2314E9-CEF2-499E-A7E1-E5EC6C3FC9C1}">
      <dgm:prSet/>
      <dgm:spPr/>
      <dgm:t>
        <a:bodyPr/>
        <a:lstStyle/>
        <a:p>
          <a:endParaRPr lang="el-GR"/>
        </a:p>
      </dgm:t>
    </dgm:pt>
    <dgm:pt modelId="{2F08751D-0DBE-42CF-B67F-37A6964E9CEB}" type="pres">
      <dgm:prSet presAssocID="{9261FDC6-E8AE-4999-A581-D495EDECD9A6}" presName="linearFlow" presStyleCnt="0">
        <dgm:presLayoutVars>
          <dgm:dir/>
          <dgm:resizeHandles val="exact"/>
        </dgm:presLayoutVars>
      </dgm:prSet>
      <dgm:spPr/>
    </dgm:pt>
    <dgm:pt modelId="{BA3FB0D2-5D39-4234-BA93-2931A1B7FCDB}" type="pres">
      <dgm:prSet presAssocID="{4BD518F9-9870-446F-8F7B-CB2A2D0C394A}" presName="composite" presStyleCnt="0"/>
      <dgm:spPr/>
    </dgm:pt>
    <dgm:pt modelId="{C5E52AF9-943C-40DA-A39D-C5C1EB6C24C1}" type="pres">
      <dgm:prSet presAssocID="{4BD518F9-9870-446F-8F7B-CB2A2D0C394A}" presName="imgShp" presStyleLbl="fgImgPlace1" presStyleIdx="0" presStyleCnt="3" custScaleX="3255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61C8DF-83BC-48D5-ACCB-2FEDA3255BB5}" type="pres">
      <dgm:prSet presAssocID="{4BD518F9-9870-446F-8F7B-CB2A2D0C394A}" presName="txShp" presStyleLbl="node1" presStyleIdx="0" presStyleCnt="3" custScaleX="833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222431-8F9F-433F-A3A9-9EEB5BD99AA7}" type="pres">
      <dgm:prSet presAssocID="{C792F188-6391-4838-A533-A36530862DAA}" presName="spacing" presStyleCnt="0"/>
      <dgm:spPr/>
    </dgm:pt>
    <dgm:pt modelId="{0378FBAC-3E86-42F5-B41A-D884E94DDC99}" type="pres">
      <dgm:prSet presAssocID="{5C681409-F19F-45DA-AFBD-161328478520}" presName="composite" presStyleCnt="0"/>
      <dgm:spPr/>
    </dgm:pt>
    <dgm:pt modelId="{999C6265-7679-43E4-BB70-E35E3C255331}" type="pres">
      <dgm:prSet presAssocID="{5C681409-F19F-45DA-AFBD-161328478520}" presName="imgShp" presStyleLbl="fgImgPlace1" presStyleIdx="1" presStyleCnt="3" custScaleX="3171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30FCBB-0DD7-475A-8A06-EB75F5828852}" type="pres">
      <dgm:prSet presAssocID="{5C681409-F19F-45DA-AFBD-16132847852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1BA716-99E4-4363-BCBC-BA61C5B59BC5}" type="pres">
      <dgm:prSet presAssocID="{67427E8C-3661-449B-981C-4BCBF85B9799}" presName="spacing" presStyleCnt="0"/>
      <dgm:spPr/>
    </dgm:pt>
    <dgm:pt modelId="{053D6FD3-1EAD-4D2C-8E06-2B7C7E7C5CBE}" type="pres">
      <dgm:prSet presAssocID="{381386A4-0E6E-4E22-AF40-6B5A7517DC81}" presName="composite" presStyleCnt="0"/>
      <dgm:spPr/>
    </dgm:pt>
    <dgm:pt modelId="{D0ED3088-3411-49C9-ACD2-3DE1C7450146}" type="pres">
      <dgm:prSet presAssocID="{381386A4-0E6E-4E22-AF40-6B5A7517DC81}" presName="imgShp" presStyleLbl="fgImgPlace1" presStyleIdx="2" presStyleCnt="3" custScaleX="2996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F1769C-9FD8-454C-BFEC-84CDF59A20B3}" type="pres">
      <dgm:prSet presAssocID="{381386A4-0E6E-4E22-AF40-6B5A7517DC8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6233E11-EA5C-400C-8C74-FF8711B44BAF}" type="presOf" srcId="{381386A4-0E6E-4E22-AF40-6B5A7517DC81}" destId="{DFF1769C-9FD8-454C-BFEC-84CDF59A20B3}" srcOrd="0" destOrd="0" presId="urn:microsoft.com/office/officeart/2005/8/layout/vList3"/>
    <dgm:cxn modelId="{48C821E7-B08C-4BC6-8F1B-F516C28BB18C}" srcId="{9261FDC6-E8AE-4999-A581-D495EDECD9A6}" destId="{4BD518F9-9870-446F-8F7B-CB2A2D0C394A}" srcOrd="0" destOrd="0" parTransId="{001EF067-516D-4665-9ADD-CE95FC975760}" sibTransId="{C792F188-6391-4838-A533-A36530862DAA}"/>
    <dgm:cxn modelId="{BA192B95-6B28-4220-8475-D90E77F36593}" type="presOf" srcId="{9261FDC6-E8AE-4999-A581-D495EDECD9A6}" destId="{2F08751D-0DBE-42CF-B67F-37A6964E9CEB}" srcOrd="0" destOrd="0" presId="urn:microsoft.com/office/officeart/2005/8/layout/vList3"/>
    <dgm:cxn modelId="{72C74F79-6B65-42D8-A725-A545DF38DBD0}" srcId="{9261FDC6-E8AE-4999-A581-D495EDECD9A6}" destId="{5C681409-F19F-45DA-AFBD-161328478520}" srcOrd="1" destOrd="0" parTransId="{92AF49AA-A173-4248-AD44-0DC1D904641C}" sibTransId="{67427E8C-3661-449B-981C-4BCBF85B9799}"/>
    <dgm:cxn modelId="{D5400CC8-038E-452D-90BC-D911D8CF8427}" type="presOf" srcId="{4BD518F9-9870-446F-8F7B-CB2A2D0C394A}" destId="{0761C8DF-83BC-48D5-ACCB-2FEDA3255BB5}" srcOrd="0" destOrd="0" presId="urn:microsoft.com/office/officeart/2005/8/layout/vList3"/>
    <dgm:cxn modelId="{7F2314E9-CEF2-499E-A7E1-E5EC6C3FC9C1}" srcId="{9261FDC6-E8AE-4999-A581-D495EDECD9A6}" destId="{381386A4-0E6E-4E22-AF40-6B5A7517DC81}" srcOrd="2" destOrd="0" parTransId="{219D1BE2-BE5C-4CD7-AF40-6A74CAB9F808}" sibTransId="{9B7EA910-AD68-43DA-9FD7-A0A73029DA15}"/>
    <dgm:cxn modelId="{BAED2389-BBD6-4490-AE69-4EC5B81DF464}" type="presOf" srcId="{5C681409-F19F-45DA-AFBD-161328478520}" destId="{B630FCBB-0DD7-475A-8A06-EB75F5828852}" srcOrd="0" destOrd="0" presId="urn:microsoft.com/office/officeart/2005/8/layout/vList3"/>
    <dgm:cxn modelId="{43283110-CEFE-4419-A154-DF53354C9A94}" type="presParOf" srcId="{2F08751D-0DBE-42CF-B67F-37A6964E9CEB}" destId="{BA3FB0D2-5D39-4234-BA93-2931A1B7FCDB}" srcOrd="0" destOrd="0" presId="urn:microsoft.com/office/officeart/2005/8/layout/vList3"/>
    <dgm:cxn modelId="{A6996B8C-4B9F-457E-80BF-A48C28E157AD}" type="presParOf" srcId="{BA3FB0D2-5D39-4234-BA93-2931A1B7FCDB}" destId="{C5E52AF9-943C-40DA-A39D-C5C1EB6C24C1}" srcOrd="0" destOrd="0" presId="urn:microsoft.com/office/officeart/2005/8/layout/vList3"/>
    <dgm:cxn modelId="{F5A05CC4-7973-4420-B062-45C0C608A8C6}" type="presParOf" srcId="{BA3FB0D2-5D39-4234-BA93-2931A1B7FCDB}" destId="{0761C8DF-83BC-48D5-ACCB-2FEDA3255BB5}" srcOrd="1" destOrd="0" presId="urn:microsoft.com/office/officeart/2005/8/layout/vList3"/>
    <dgm:cxn modelId="{C5D91697-472D-464F-BBE6-21A93CE61FEC}" type="presParOf" srcId="{2F08751D-0DBE-42CF-B67F-37A6964E9CEB}" destId="{04222431-8F9F-433F-A3A9-9EEB5BD99AA7}" srcOrd="1" destOrd="0" presId="urn:microsoft.com/office/officeart/2005/8/layout/vList3"/>
    <dgm:cxn modelId="{D4785E84-7C95-4C4B-95B8-71F372093D8A}" type="presParOf" srcId="{2F08751D-0DBE-42CF-B67F-37A6964E9CEB}" destId="{0378FBAC-3E86-42F5-B41A-D884E94DDC99}" srcOrd="2" destOrd="0" presId="urn:microsoft.com/office/officeart/2005/8/layout/vList3"/>
    <dgm:cxn modelId="{EDC8EC69-611F-421D-B43C-52B1EED3CD6B}" type="presParOf" srcId="{0378FBAC-3E86-42F5-B41A-D884E94DDC99}" destId="{999C6265-7679-43E4-BB70-E35E3C255331}" srcOrd="0" destOrd="0" presId="urn:microsoft.com/office/officeart/2005/8/layout/vList3"/>
    <dgm:cxn modelId="{59D8FCDC-55EF-4CB2-A913-CACDA48403D1}" type="presParOf" srcId="{0378FBAC-3E86-42F5-B41A-D884E94DDC99}" destId="{B630FCBB-0DD7-475A-8A06-EB75F5828852}" srcOrd="1" destOrd="0" presId="urn:microsoft.com/office/officeart/2005/8/layout/vList3"/>
    <dgm:cxn modelId="{3CDC7C85-603A-4B93-9CD3-BDE5B4353688}" type="presParOf" srcId="{2F08751D-0DBE-42CF-B67F-37A6964E9CEB}" destId="{281BA716-99E4-4363-BCBC-BA61C5B59BC5}" srcOrd="3" destOrd="0" presId="urn:microsoft.com/office/officeart/2005/8/layout/vList3"/>
    <dgm:cxn modelId="{D9442AC1-FF82-4EE0-A622-9DFCE1343DCD}" type="presParOf" srcId="{2F08751D-0DBE-42CF-B67F-37A6964E9CEB}" destId="{053D6FD3-1EAD-4D2C-8E06-2B7C7E7C5CBE}" srcOrd="4" destOrd="0" presId="urn:microsoft.com/office/officeart/2005/8/layout/vList3"/>
    <dgm:cxn modelId="{9301245C-E9C7-49D7-A17F-5F60CAE06FC4}" type="presParOf" srcId="{053D6FD3-1EAD-4D2C-8E06-2B7C7E7C5CBE}" destId="{D0ED3088-3411-49C9-ACD2-3DE1C7450146}" srcOrd="0" destOrd="0" presId="urn:microsoft.com/office/officeart/2005/8/layout/vList3"/>
    <dgm:cxn modelId="{EA2550B1-510C-4B23-B842-C13A744E9086}" type="presParOf" srcId="{053D6FD3-1EAD-4D2C-8E06-2B7C7E7C5CBE}" destId="{DFF1769C-9FD8-454C-BFEC-84CDF59A20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229F7-C99C-4194-94E3-979E18683E15}">
      <dsp:nvSpPr>
        <dsp:cNvPr id="0" name=""/>
        <dsp:cNvSpPr/>
      </dsp:nvSpPr>
      <dsp:spPr>
        <a:xfrm>
          <a:off x="1966408" y="2473"/>
          <a:ext cx="1712855" cy="856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Μέγιστη δύναμη</a:t>
          </a:r>
          <a:endParaRPr lang="el-GR" sz="2700" kern="1200" dirty="0"/>
        </a:p>
      </dsp:txBody>
      <dsp:txXfrm>
        <a:off x="1966408" y="2473"/>
        <a:ext cx="1712855" cy="856427"/>
      </dsp:txXfrm>
    </dsp:sp>
    <dsp:sp modelId="{B251FCC6-144A-410F-A3DC-0919334267D1}">
      <dsp:nvSpPr>
        <dsp:cNvPr id="0" name=""/>
        <dsp:cNvSpPr/>
      </dsp:nvSpPr>
      <dsp:spPr>
        <a:xfrm>
          <a:off x="2137694" y="858900"/>
          <a:ext cx="171285" cy="64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20"/>
              </a:lnTo>
              <a:lnTo>
                <a:pt x="171285" y="64232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D68D0-E4E0-43DC-8D02-A0BD8D6A1FE4}">
      <dsp:nvSpPr>
        <dsp:cNvPr id="0" name=""/>
        <dsp:cNvSpPr/>
      </dsp:nvSpPr>
      <dsp:spPr>
        <a:xfrm>
          <a:off x="2308980" y="1073007"/>
          <a:ext cx="1370284" cy="85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Βελτίωση δρομικής οικονομίας</a:t>
          </a:r>
          <a:endParaRPr lang="el-GR" sz="1600" kern="1200" dirty="0"/>
        </a:p>
      </dsp:txBody>
      <dsp:txXfrm>
        <a:off x="2308980" y="1073007"/>
        <a:ext cx="1370284" cy="856427"/>
      </dsp:txXfrm>
    </dsp:sp>
    <dsp:sp modelId="{1A12B6A8-C8B0-482C-B6B6-BCF93F7B8ACF}">
      <dsp:nvSpPr>
        <dsp:cNvPr id="0" name=""/>
        <dsp:cNvSpPr/>
      </dsp:nvSpPr>
      <dsp:spPr>
        <a:xfrm>
          <a:off x="2137694" y="858900"/>
          <a:ext cx="121859" cy="1755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685"/>
              </a:lnTo>
              <a:lnTo>
                <a:pt x="121859" y="175568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AE63D-503E-42E9-A8B4-A2E3A5B165F6}">
      <dsp:nvSpPr>
        <dsp:cNvPr id="0" name=""/>
        <dsp:cNvSpPr/>
      </dsp:nvSpPr>
      <dsp:spPr>
        <a:xfrm>
          <a:off x="2259553" y="2186372"/>
          <a:ext cx="1370284" cy="85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Βελτίωση</a:t>
          </a:r>
          <a:r>
            <a:rPr lang="en-US" sz="1600" kern="1200" dirty="0" smtClean="0"/>
            <a:t> </a:t>
          </a:r>
          <a:r>
            <a:rPr lang="el-GR" sz="1600" kern="1200" dirty="0" smtClean="0"/>
            <a:t>μέγιστης δύναμης</a:t>
          </a:r>
          <a:r>
            <a:rPr lang="en-US" sz="600" kern="1200" dirty="0" smtClean="0"/>
            <a:t> </a:t>
          </a:r>
          <a:endParaRPr lang="el-GR" sz="600" kern="1200" dirty="0"/>
        </a:p>
      </dsp:txBody>
      <dsp:txXfrm>
        <a:off x="2259553" y="2186372"/>
        <a:ext cx="1370284" cy="856427"/>
      </dsp:txXfrm>
    </dsp:sp>
    <dsp:sp modelId="{C2C95579-C5FE-47B1-9289-1374845E9D4B}">
      <dsp:nvSpPr>
        <dsp:cNvPr id="0" name=""/>
        <dsp:cNvSpPr/>
      </dsp:nvSpPr>
      <dsp:spPr>
        <a:xfrm>
          <a:off x="2137694" y="858900"/>
          <a:ext cx="171285" cy="2783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389"/>
              </a:lnTo>
              <a:lnTo>
                <a:pt x="171285" y="27833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2F019-8CEA-4D72-8777-1B0EDDD59076}">
      <dsp:nvSpPr>
        <dsp:cNvPr id="0" name=""/>
        <dsp:cNvSpPr/>
      </dsp:nvSpPr>
      <dsp:spPr>
        <a:xfrm>
          <a:off x="2308980" y="3214076"/>
          <a:ext cx="1370284" cy="85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" kern="1200" dirty="0" smtClean="0"/>
            <a:t> </a:t>
          </a:r>
          <a:r>
            <a:rPr lang="en-US" sz="1400" kern="1200" dirty="0" err="1" smtClean="0"/>
            <a:t>Millet,Jaouen,Borrani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Candau</a:t>
          </a:r>
          <a:r>
            <a:rPr lang="en-US" sz="1400" kern="1200" dirty="0" smtClean="0"/>
            <a:t> 2002</a:t>
          </a:r>
          <a:endParaRPr lang="el-GR" sz="1400" kern="1200" dirty="0"/>
        </a:p>
      </dsp:txBody>
      <dsp:txXfrm>
        <a:off x="2308980" y="3214076"/>
        <a:ext cx="1370284" cy="856427"/>
      </dsp:txXfrm>
    </dsp:sp>
    <dsp:sp modelId="{19D9B304-3E0C-4FCC-8DC2-A8F294917606}">
      <dsp:nvSpPr>
        <dsp:cNvPr id="0" name=""/>
        <dsp:cNvSpPr/>
      </dsp:nvSpPr>
      <dsp:spPr>
        <a:xfrm>
          <a:off x="4107477" y="2473"/>
          <a:ext cx="1712855" cy="856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Μέγιστη δύναμη</a:t>
          </a:r>
          <a:endParaRPr lang="el-GR" sz="2700" kern="1200" dirty="0"/>
        </a:p>
      </dsp:txBody>
      <dsp:txXfrm>
        <a:off x="4107477" y="2473"/>
        <a:ext cx="1712855" cy="856427"/>
      </dsp:txXfrm>
    </dsp:sp>
    <dsp:sp modelId="{6A153796-63AC-4FDE-B0C2-7560DC30F7D8}">
      <dsp:nvSpPr>
        <dsp:cNvPr id="0" name=""/>
        <dsp:cNvSpPr/>
      </dsp:nvSpPr>
      <dsp:spPr>
        <a:xfrm>
          <a:off x="4278763" y="858900"/>
          <a:ext cx="171285" cy="64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20"/>
              </a:lnTo>
              <a:lnTo>
                <a:pt x="171285" y="64232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E4E5-607E-4150-AF07-C57043DDD4CE}">
      <dsp:nvSpPr>
        <dsp:cNvPr id="0" name=""/>
        <dsp:cNvSpPr/>
      </dsp:nvSpPr>
      <dsp:spPr>
        <a:xfrm>
          <a:off x="4450048" y="1073007"/>
          <a:ext cx="1370284" cy="85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Βελτίωση δρομικής οικονομίας</a:t>
          </a:r>
          <a:endParaRPr lang="el-GR" sz="1600" kern="1200" dirty="0"/>
        </a:p>
      </dsp:txBody>
      <dsp:txXfrm>
        <a:off x="4450048" y="1073007"/>
        <a:ext cx="1370284" cy="856427"/>
      </dsp:txXfrm>
    </dsp:sp>
    <dsp:sp modelId="{8885BCA1-E283-4B49-8F59-95DE6BF6B038}">
      <dsp:nvSpPr>
        <dsp:cNvPr id="0" name=""/>
        <dsp:cNvSpPr/>
      </dsp:nvSpPr>
      <dsp:spPr>
        <a:xfrm>
          <a:off x="4278763" y="858900"/>
          <a:ext cx="171285" cy="1712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855"/>
              </a:lnTo>
              <a:lnTo>
                <a:pt x="171285" y="171285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F3350-9D91-43DE-8C3C-77600D8AB207}">
      <dsp:nvSpPr>
        <dsp:cNvPr id="0" name=""/>
        <dsp:cNvSpPr/>
      </dsp:nvSpPr>
      <dsp:spPr>
        <a:xfrm>
          <a:off x="4450048" y="2143542"/>
          <a:ext cx="1370284" cy="85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Βελτίωση μέγιστης δύναμης</a:t>
          </a:r>
          <a:endParaRPr lang="el-GR" sz="1600" kern="1200" dirty="0"/>
        </a:p>
      </dsp:txBody>
      <dsp:txXfrm>
        <a:off x="4450048" y="2143542"/>
        <a:ext cx="1370284" cy="856427"/>
      </dsp:txXfrm>
    </dsp:sp>
    <dsp:sp modelId="{68574570-8337-4AB5-A28F-75CA2B988160}">
      <dsp:nvSpPr>
        <dsp:cNvPr id="0" name=""/>
        <dsp:cNvSpPr/>
      </dsp:nvSpPr>
      <dsp:spPr>
        <a:xfrm>
          <a:off x="4278763" y="858900"/>
          <a:ext cx="171285" cy="2783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389"/>
              </a:lnTo>
              <a:lnTo>
                <a:pt x="171285" y="27833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DB538-382A-4E18-B889-0ED9D1C2B7E6}">
      <dsp:nvSpPr>
        <dsp:cNvPr id="0" name=""/>
        <dsp:cNvSpPr/>
      </dsp:nvSpPr>
      <dsp:spPr>
        <a:xfrm>
          <a:off x="4450048" y="3214076"/>
          <a:ext cx="1370284" cy="85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Βελτίωση</a:t>
          </a:r>
          <a:r>
            <a:rPr lang="en-US" sz="1600" kern="1200" dirty="0" smtClean="0"/>
            <a:t> VO2 max</a:t>
          </a:r>
          <a:endParaRPr lang="el-GR" sz="1600" kern="1200" dirty="0"/>
        </a:p>
      </dsp:txBody>
      <dsp:txXfrm>
        <a:off x="4450048" y="3214076"/>
        <a:ext cx="1370284" cy="856427"/>
      </dsp:txXfrm>
    </dsp:sp>
    <dsp:sp modelId="{3860A16C-981E-44E5-92F8-53D5394F95BA}">
      <dsp:nvSpPr>
        <dsp:cNvPr id="0" name=""/>
        <dsp:cNvSpPr/>
      </dsp:nvSpPr>
      <dsp:spPr>
        <a:xfrm>
          <a:off x="4278763" y="858900"/>
          <a:ext cx="171285" cy="3853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924"/>
              </a:lnTo>
              <a:lnTo>
                <a:pt x="171285" y="385392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55D18-31AB-4484-8E89-E3D47313C6E4}">
      <dsp:nvSpPr>
        <dsp:cNvPr id="0" name=""/>
        <dsp:cNvSpPr/>
      </dsp:nvSpPr>
      <dsp:spPr>
        <a:xfrm>
          <a:off x="4450048" y="4284611"/>
          <a:ext cx="1370284" cy="85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Research Institute of Sports Science Finland 2011</a:t>
          </a:r>
          <a:endParaRPr lang="el-GR" sz="1200" kern="1200" dirty="0"/>
        </a:p>
      </dsp:txBody>
      <dsp:txXfrm>
        <a:off x="4450048" y="4284611"/>
        <a:ext cx="1370284" cy="85642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B48FB-A74B-4388-AC9E-A63AAAA03788}">
      <dsp:nvSpPr>
        <dsp:cNvPr id="0" name=""/>
        <dsp:cNvSpPr/>
      </dsp:nvSpPr>
      <dsp:spPr>
        <a:xfrm>
          <a:off x="0" y="0"/>
          <a:ext cx="9144000" cy="14787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err="1" smtClean="0"/>
            <a:t>Πολυαρθρικές</a:t>
          </a:r>
          <a:endParaRPr lang="el-GR" sz="6500" kern="1200" dirty="0"/>
        </a:p>
      </dsp:txBody>
      <dsp:txXfrm>
        <a:off x="0" y="0"/>
        <a:ext cx="9144000" cy="1478759"/>
      </dsp:txXfrm>
    </dsp:sp>
    <dsp:sp modelId="{F33F8642-26F2-43A1-965A-3464745AF855}">
      <dsp:nvSpPr>
        <dsp:cNvPr id="0" name=""/>
        <dsp:cNvSpPr/>
      </dsp:nvSpPr>
      <dsp:spPr>
        <a:xfrm>
          <a:off x="4464" y="1478759"/>
          <a:ext cx="3045023" cy="3105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Συμμετέχουν περισσότερες μυϊκές ομάδες- αρθρώσεις</a:t>
          </a:r>
          <a:endParaRPr lang="el-GR" sz="2800" kern="1200" dirty="0"/>
        </a:p>
      </dsp:txBody>
      <dsp:txXfrm>
        <a:off x="4464" y="1478759"/>
        <a:ext cx="3045023" cy="3105394"/>
      </dsp:txXfrm>
    </dsp:sp>
    <dsp:sp modelId="{8C3E4DB1-7F2C-4B15-A57A-9E6FCC10FC40}">
      <dsp:nvSpPr>
        <dsp:cNvPr id="0" name=""/>
        <dsp:cNvSpPr/>
      </dsp:nvSpPr>
      <dsp:spPr>
        <a:xfrm>
          <a:off x="3049488" y="1478759"/>
          <a:ext cx="3045023" cy="3105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Συνεργασία μυϊκών ομάδων (λειτουργικότητα-</a:t>
          </a:r>
          <a:r>
            <a:rPr lang="el-GR" sz="2800" kern="1200" dirty="0" err="1" smtClean="0"/>
            <a:t>ευλυγισί</a:t>
          </a:r>
          <a:r>
            <a:rPr lang="el-GR" sz="2800" kern="1200" dirty="0" smtClean="0"/>
            <a:t>α)</a:t>
          </a:r>
          <a:endParaRPr lang="el-GR" sz="2800" kern="1200" dirty="0"/>
        </a:p>
      </dsp:txBody>
      <dsp:txXfrm>
        <a:off x="3049488" y="1478759"/>
        <a:ext cx="3045023" cy="3105394"/>
      </dsp:txXfrm>
    </dsp:sp>
    <dsp:sp modelId="{40DB2CF3-E6BE-461C-9EAB-8F8A91614C9C}">
      <dsp:nvSpPr>
        <dsp:cNvPr id="0" name=""/>
        <dsp:cNvSpPr/>
      </dsp:nvSpPr>
      <dsp:spPr>
        <a:xfrm>
          <a:off x="6094511" y="1478759"/>
          <a:ext cx="3045023" cy="3105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Ισορροπία</a:t>
          </a:r>
          <a:endParaRPr lang="el-GR" sz="2800" kern="1200" dirty="0"/>
        </a:p>
      </dsp:txBody>
      <dsp:txXfrm>
        <a:off x="6094511" y="1478759"/>
        <a:ext cx="3045023" cy="3105394"/>
      </dsp:txXfrm>
    </dsp:sp>
    <dsp:sp modelId="{E4BF1C8E-1ECD-4BE4-AC8E-8F16418AD56D}">
      <dsp:nvSpPr>
        <dsp:cNvPr id="0" name=""/>
        <dsp:cNvSpPr/>
      </dsp:nvSpPr>
      <dsp:spPr>
        <a:xfrm>
          <a:off x="0" y="4584154"/>
          <a:ext cx="9144000" cy="3450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7B11ED-4A10-4F5A-A96B-C2C2C20A7DF7}">
      <dsp:nvSpPr>
        <dsp:cNvPr id="0" name=""/>
        <dsp:cNvSpPr/>
      </dsp:nvSpPr>
      <dsp:spPr>
        <a:xfrm>
          <a:off x="0" y="0"/>
          <a:ext cx="9144000" cy="156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 dirty="0" smtClean="0"/>
            <a:t>                       Ισορροπία</a:t>
          </a:r>
          <a:endParaRPr lang="el-GR" sz="4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/>
        </a:p>
      </dsp:txBody>
      <dsp:txXfrm>
        <a:off x="1985069" y="0"/>
        <a:ext cx="7158930" cy="1562698"/>
      </dsp:txXfrm>
    </dsp:sp>
    <dsp:sp modelId="{3F8A3D03-1F8D-44D0-86D5-C09E8F95E102}">
      <dsp:nvSpPr>
        <dsp:cNvPr id="0" name=""/>
        <dsp:cNvSpPr/>
      </dsp:nvSpPr>
      <dsp:spPr>
        <a:xfrm flipH="1">
          <a:off x="69667" y="156269"/>
          <a:ext cx="2002005" cy="1250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EFD03-04A5-4238-B6C1-00195BCC8B9E}">
      <dsp:nvSpPr>
        <dsp:cNvPr id="0" name=""/>
        <dsp:cNvSpPr/>
      </dsp:nvSpPr>
      <dsp:spPr>
        <a:xfrm>
          <a:off x="0" y="1718968"/>
          <a:ext cx="9144000" cy="156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/>
            <a:t>Γίνονται παντού</a:t>
          </a:r>
          <a:endParaRPr lang="el-GR" sz="4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/>
        </a:p>
      </dsp:txBody>
      <dsp:txXfrm>
        <a:off x="1985069" y="1718968"/>
        <a:ext cx="7158930" cy="1562698"/>
      </dsp:txXfrm>
    </dsp:sp>
    <dsp:sp modelId="{38FF341B-ED1B-4DD9-B701-C1DB6EEC26C7}">
      <dsp:nvSpPr>
        <dsp:cNvPr id="0" name=""/>
        <dsp:cNvSpPr/>
      </dsp:nvSpPr>
      <dsp:spPr>
        <a:xfrm>
          <a:off x="156269" y="1875238"/>
          <a:ext cx="1828800" cy="1250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06D5A-F500-43E2-A4E9-1202CBD999F7}">
      <dsp:nvSpPr>
        <dsp:cNvPr id="0" name=""/>
        <dsp:cNvSpPr/>
      </dsp:nvSpPr>
      <dsp:spPr>
        <a:xfrm>
          <a:off x="0" y="3437937"/>
          <a:ext cx="9144000" cy="156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smtClean="0"/>
            <a:t>Παντός </a:t>
          </a:r>
          <a:r>
            <a:rPr lang="el-GR" sz="4000" kern="1200" dirty="0" smtClean="0"/>
            <a:t>καιρού</a:t>
          </a:r>
          <a:endParaRPr lang="el-GR" sz="4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       </a:t>
          </a:r>
          <a:endParaRPr lang="el-GR" sz="1900" kern="1200" dirty="0"/>
        </a:p>
      </dsp:txBody>
      <dsp:txXfrm>
        <a:off x="1985069" y="3437937"/>
        <a:ext cx="7158930" cy="1562698"/>
      </dsp:txXfrm>
    </dsp:sp>
    <dsp:sp modelId="{A4D820DC-9C39-4C70-A934-039AE1E551A9}">
      <dsp:nvSpPr>
        <dsp:cNvPr id="0" name=""/>
        <dsp:cNvSpPr/>
      </dsp:nvSpPr>
      <dsp:spPr>
        <a:xfrm>
          <a:off x="141109" y="3594207"/>
          <a:ext cx="1859121" cy="1250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26FBFE-87AF-44C8-8D06-7BB5C9E568C0}">
      <dsp:nvSpPr>
        <dsp:cNvPr id="0" name=""/>
        <dsp:cNvSpPr/>
      </dsp:nvSpPr>
      <dsp:spPr>
        <a:xfrm>
          <a:off x="7233" y="170569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Βελτίωση ταχύτητας</a:t>
          </a:r>
          <a:endParaRPr lang="el-GR" sz="2500" kern="1200" dirty="0"/>
        </a:p>
      </dsp:txBody>
      <dsp:txXfrm>
        <a:off x="7233" y="1705699"/>
        <a:ext cx="2161877" cy="1297126"/>
      </dsp:txXfrm>
    </dsp:sp>
    <dsp:sp modelId="{0092E6EB-8AF8-480D-8B45-28C32A3BB9ED}">
      <dsp:nvSpPr>
        <dsp:cNvPr id="0" name=""/>
        <dsp:cNvSpPr/>
      </dsp:nvSpPr>
      <dsp:spPr>
        <a:xfrm>
          <a:off x="2385298" y="208618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385298" y="2086189"/>
        <a:ext cx="458317" cy="536145"/>
      </dsp:txXfrm>
    </dsp:sp>
    <dsp:sp modelId="{A12494B8-4B4C-4C77-818A-851200276D73}">
      <dsp:nvSpPr>
        <dsp:cNvPr id="0" name=""/>
        <dsp:cNvSpPr/>
      </dsp:nvSpPr>
      <dsp:spPr>
        <a:xfrm>
          <a:off x="3033861" y="170569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Βελτίωση δρομικής οικονομίας</a:t>
          </a:r>
          <a:endParaRPr lang="el-GR" sz="2500" kern="1200" dirty="0"/>
        </a:p>
      </dsp:txBody>
      <dsp:txXfrm>
        <a:off x="3033861" y="1705699"/>
        <a:ext cx="2161877" cy="1297126"/>
      </dsp:txXfrm>
    </dsp:sp>
    <dsp:sp modelId="{00F1134D-90CC-41AD-A2D5-28A13E6D58C3}">
      <dsp:nvSpPr>
        <dsp:cNvPr id="0" name=""/>
        <dsp:cNvSpPr/>
      </dsp:nvSpPr>
      <dsp:spPr>
        <a:xfrm>
          <a:off x="5411926" y="208618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5411926" y="2086189"/>
        <a:ext cx="458317" cy="536145"/>
      </dsp:txXfrm>
    </dsp:sp>
    <dsp:sp modelId="{B417D7E0-1DA0-47D1-81A0-839248DFD77D}">
      <dsp:nvSpPr>
        <dsp:cNvPr id="0" name=""/>
        <dsp:cNvSpPr/>
      </dsp:nvSpPr>
      <dsp:spPr>
        <a:xfrm>
          <a:off x="6060489" y="170569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Βελτίωση </a:t>
          </a:r>
          <a:r>
            <a:rPr lang="en-US" sz="2500" kern="1200" dirty="0" smtClean="0"/>
            <a:t>VO2max</a:t>
          </a:r>
          <a:endParaRPr lang="el-GR" sz="2500" kern="1200" dirty="0"/>
        </a:p>
      </dsp:txBody>
      <dsp:txXfrm>
        <a:off x="6060489" y="1705699"/>
        <a:ext cx="2161877" cy="12971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8B10A-08A7-49E3-89E2-B60793D67C1B}">
      <dsp:nvSpPr>
        <dsp:cNvPr id="0" name=""/>
        <dsp:cNvSpPr/>
      </dsp:nvSpPr>
      <dsp:spPr>
        <a:xfrm>
          <a:off x="0" y="88744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E55D9-E0F3-40E0-AD8E-4ABBA5192805}">
      <dsp:nvSpPr>
        <dsp:cNvPr id="0" name=""/>
        <dsp:cNvSpPr/>
      </dsp:nvSpPr>
      <dsp:spPr>
        <a:xfrm>
          <a:off x="411480" y="459402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Δρομικές ασκήσεις</a:t>
          </a:r>
          <a:endParaRPr lang="el-GR" sz="2900" kern="1200" dirty="0"/>
        </a:p>
      </dsp:txBody>
      <dsp:txXfrm>
        <a:off x="411480" y="459402"/>
        <a:ext cx="5760720" cy="856080"/>
      </dsp:txXfrm>
    </dsp:sp>
    <dsp:sp modelId="{F4C627FC-4136-45C6-AC46-A8360D04C98F}">
      <dsp:nvSpPr>
        <dsp:cNvPr id="0" name=""/>
        <dsp:cNvSpPr/>
      </dsp:nvSpPr>
      <dsp:spPr>
        <a:xfrm>
          <a:off x="0" y="220288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4AB8D-A893-4AF6-9FE7-B6D9CC509E8B}">
      <dsp:nvSpPr>
        <dsp:cNvPr id="0" name=""/>
        <dsp:cNvSpPr/>
      </dsp:nvSpPr>
      <dsp:spPr>
        <a:xfrm>
          <a:off x="411480" y="1774842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err="1" smtClean="0"/>
            <a:t>Πλειομετρικές</a:t>
          </a:r>
          <a:endParaRPr lang="el-GR" sz="2900" kern="1200" dirty="0"/>
        </a:p>
      </dsp:txBody>
      <dsp:txXfrm>
        <a:off x="411480" y="1774842"/>
        <a:ext cx="5760720" cy="856080"/>
      </dsp:txXfrm>
    </dsp:sp>
    <dsp:sp modelId="{272E870B-1159-4CE9-AB6E-28341FB26D18}">
      <dsp:nvSpPr>
        <dsp:cNvPr id="0" name=""/>
        <dsp:cNvSpPr/>
      </dsp:nvSpPr>
      <dsp:spPr>
        <a:xfrm>
          <a:off x="0" y="351832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0786C-4116-4E4F-9369-D23A8F2975A0}">
      <dsp:nvSpPr>
        <dsp:cNvPr id="0" name=""/>
        <dsp:cNvSpPr/>
      </dsp:nvSpPr>
      <dsp:spPr>
        <a:xfrm>
          <a:off x="411480" y="3090282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Βάρη</a:t>
          </a:r>
          <a:r>
            <a:rPr lang="en-US" sz="2900" kern="1200" dirty="0" smtClean="0"/>
            <a:t> – </a:t>
          </a:r>
          <a:r>
            <a:rPr lang="el-GR" sz="2900" kern="1200" dirty="0" smtClean="0"/>
            <a:t>Ασκήσεις βάρους σώματος</a:t>
          </a:r>
          <a:endParaRPr lang="el-GR" sz="2900" kern="1200" dirty="0"/>
        </a:p>
      </dsp:txBody>
      <dsp:txXfrm>
        <a:off x="411480" y="3090282"/>
        <a:ext cx="5760720" cy="856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7F1FC-11C1-44BD-A9BE-91F4FBDF8849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89676-F4E5-4E03-95DB-3E4D57657928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Βελτίωση δρομικής οικονομίας  </a:t>
          </a:r>
          <a:endParaRPr lang="el-GR" sz="3100" kern="1200" dirty="0"/>
        </a:p>
      </dsp:txBody>
      <dsp:txXfrm>
        <a:off x="304800" y="6459"/>
        <a:ext cx="4267200" cy="915120"/>
      </dsp:txXfrm>
    </dsp:sp>
    <dsp:sp modelId="{648B6459-FE68-4ED3-A73F-720F87792562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907210"/>
              <a:satOff val="-297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96DF9-4BBA-4526-B969-6782616946A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4">
            <a:hueOff val="907210"/>
            <a:satOff val="-297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Βελτίωση </a:t>
          </a:r>
          <a:r>
            <a:rPr lang="el-GR" sz="3100" kern="1200" dirty="0" err="1" smtClean="0"/>
            <a:t>νευρομυϊκής</a:t>
          </a:r>
          <a:r>
            <a:rPr lang="el-GR" sz="3100" kern="1200" dirty="0" smtClean="0"/>
            <a:t> συναρμογής </a:t>
          </a:r>
          <a:endParaRPr lang="el-GR" sz="3100" kern="1200" dirty="0"/>
        </a:p>
      </dsp:txBody>
      <dsp:txXfrm>
        <a:off x="304800" y="1412619"/>
        <a:ext cx="4267200" cy="915120"/>
      </dsp:txXfrm>
    </dsp:sp>
    <dsp:sp modelId="{560F8410-3D32-46FB-97B6-C281BFF1E68F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1814420"/>
              <a:satOff val="-594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B295D-C245-4960-8C62-C93E287A7AAA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1814420"/>
            <a:satOff val="-594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Βελτίωση </a:t>
          </a:r>
          <a:r>
            <a:rPr lang="en-US" sz="3100" kern="1200" dirty="0" smtClean="0"/>
            <a:t>VO2 max</a:t>
          </a:r>
          <a:r>
            <a:rPr lang="el-GR" sz="3100" kern="1200" dirty="0" smtClean="0"/>
            <a:t>;</a:t>
          </a:r>
          <a:endParaRPr lang="el-GR" sz="3100" kern="1200" dirty="0"/>
        </a:p>
      </dsp:txBody>
      <dsp:txXfrm>
        <a:off x="304800" y="2818780"/>
        <a:ext cx="4267200" cy="9151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2F9605-D343-4548-B0EF-E49BD0DC0587}">
      <dsp:nvSpPr>
        <dsp:cNvPr id="0" name=""/>
        <dsp:cNvSpPr/>
      </dsp:nvSpPr>
      <dsp:spPr>
        <a:xfrm>
          <a:off x="0" y="615759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DB8F3-E3F4-4B7F-9055-354B4FCDAB4E}">
      <dsp:nvSpPr>
        <dsp:cNvPr id="0" name=""/>
        <dsp:cNvSpPr/>
      </dsp:nvSpPr>
      <dsp:spPr>
        <a:xfrm>
          <a:off x="304800" y="202479"/>
          <a:ext cx="426720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Μείωση σωματικού λίπους</a:t>
          </a:r>
          <a:endParaRPr lang="el-GR" sz="2800" kern="1200" dirty="0"/>
        </a:p>
      </dsp:txBody>
      <dsp:txXfrm>
        <a:off x="304800" y="202479"/>
        <a:ext cx="4267200" cy="826560"/>
      </dsp:txXfrm>
    </dsp:sp>
    <dsp:sp modelId="{803BE7B0-3CDE-4EA9-B60B-0104C11D117A}">
      <dsp:nvSpPr>
        <dsp:cNvPr id="0" name=""/>
        <dsp:cNvSpPr/>
      </dsp:nvSpPr>
      <dsp:spPr>
        <a:xfrm>
          <a:off x="0" y="1885840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3241393"/>
              <a:satOff val="1237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B577E-94FB-47E9-9143-30A097655D9F}">
      <dsp:nvSpPr>
        <dsp:cNvPr id="0" name=""/>
        <dsp:cNvSpPr/>
      </dsp:nvSpPr>
      <dsp:spPr>
        <a:xfrm>
          <a:off x="304800" y="1472559"/>
          <a:ext cx="4267200" cy="826560"/>
        </a:xfrm>
        <a:prstGeom prst="roundRect">
          <a:avLst/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Βελτίωση αυτοεκτίμησης-μείωση άγχους</a:t>
          </a:r>
          <a:endParaRPr lang="el-GR" sz="2800" kern="1200" dirty="0"/>
        </a:p>
      </dsp:txBody>
      <dsp:txXfrm>
        <a:off x="304800" y="1472559"/>
        <a:ext cx="4267200" cy="826560"/>
      </dsp:txXfrm>
    </dsp:sp>
    <dsp:sp modelId="{41C2CCFF-C24A-48DA-B3F9-B7D7AAB275D9}">
      <dsp:nvSpPr>
        <dsp:cNvPr id="0" name=""/>
        <dsp:cNvSpPr/>
      </dsp:nvSpPr>
      <dsp:spPr>
        <a:xfrm>
          <a:off x="0" y="3155920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F3A0A-421B-4E8B-9A79-CCB6C1B69580}">
      <dsp:nvSpPr>
        <dsp:cNvPr id="0" name=""/>
        <dsp:cNvSpPr/>
      </dsp:nvSpPr>
      <dsp:spPr>
        <a:xfrm>
          <a:off x="304800" y="2742640"/>
          <a:ext cx="4267200" cy="826560"/>
        </a:xfrm>
        <a:prstGeom prst="roundRect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Ψυχαγωγία</a:t>
          </a:r>
          <a:endParaRPr lang="el-GR" sz="2800" kern="1200" dirty="0"/>
        </a:p>
      </dsp:txBody>
      <dsp:txXfrm>
        <a:off x="304800" y="2742640"/>
        <a:ext cx="4267200" cy="826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D0F61-665F-4B1C-9FE7-18F6BF43F56D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Κυκλική προπόνηση</a:t>
          </a:r>
          <a:endParaRPr lang="el-GR" sz="3000" kern="1200" dirty="0"/>
        </a:p>
      </dsp:txBody>
      <dsp:txXfrm rot="16200000">
        <a:off x="1322" y="558601"/>
        <a:ext cx="2946796" cy="2946796"/>
      </dsp:txXfrm>
    </dsp:sp>
    <dsp:sp modelId="{AB80B529-5DF4-4AEA-9BE0-479A4E0FA0F2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Προπόνηση σε σταθμούς</a:t>
          </a:r>
          <a:endParaRPr lang="el-GR" sz="3000" kern="1200" dirty="0"/>
        </a:p>
      </dsp:txBody>
      <dsp:txXfrm rot="5400000">
        <a:off x="3147880" y="558601"/>
        <a:ext cx="2946796" cy="29467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AB7A21-D16B-472D-A183-EF5836E4AE18}">
      <dsp:nvSpPr>
        <dsp:cNvPr id="0" name=""/>
        <dsp:cNvSpPr/>
      </dsp:nvSpPr>
      <dsp:spPr>
        <a:xfrm rot="10800000">
          <a:off x="1167908" y="2303"/>
          <a:ext cx="3277911" cy="13690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2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Υποστήριξη αρθρώσεων</a:t>
          </a:r>
          <a:endParaRPr lang="el-GR" sz="2200" kern="1200" dirty="0"/>
        </a:p>
      </dsp:txBody>
      <dsp:txXfrm rot="10800000">
        <a:off x="1167908" y="2303"/>
        <a:ext cx="3277911" cy="1369077"/>
      </dsp:txXfrm>
    </dsp:sp>
    <dsp:sp modelId="{0FE1B0EA-D449-46A0-963D-CB0E25F4C875}">
      <dsp:nvSpPr>
        <dsp:cNvPr id="0" name=""/>
        <dsp:cNvSpPr/>
      </dsp:nvSpPr>
      <dsp:spPr>
        <a:xfrm>
          <a:off x="483369" y="2303"/>
          <a:ext cx="1369077" cy="13690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C5E93-8277-408F-82E4-2E74A27869A1}">
      <dsp:nvSpPr>
        <dsp:cNvPr id="0" name=""/>
        <dsp:cNvSpPr/>
      </dsp:nvSpPr>
      <dsp:spPr>
        <a:xfrm rot="10800000">
          <a:off x="1167908" y="1780060"/>
          <a:ext cx="3277911" cy="13690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2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Διορθώνουμε τυχόν ανισορροπίες στο μυϊκό σύστημα</a:t>
          </a:r>
          <a:endParaRPr lang="el-GR" sz="2200" kern="1200" dirty="0"/>
        </a:p>
      </dsp:txBody>
      <dsp:txXfrm rot="10800000">
        <a:off x="1167908" y="1780060"/>
        <a:ext cx="3277911" cy="1369077"/>
      </dsp:txXfrm>
    </dsp:sp>
    <dsp:sp modelId="{27322FB3-661B-4A0E-B21F-FE27BD67F1AA}">
      <dsp:nvSpPr>
        <dsp:cNvPr id="0" name=""/>
        <dsp:cNvSpPr/>
      </dsp:nvSpPr>
      <dsp:spPr>
        <a:xfrm>
          <a:off x="483369" y="1780060"/>
          <a:ext cx="1369077" cy="13690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EA52C-16BA-4C4B-AECB-967FE7C6A25E}">
      <dsp:nvSpPr>
        <dsp:cNvPr id="0" name=""/>
        <dsp:cNvSpPr/>
      </dsp:nvSpPr>
      <dsp:spPr>
        <a:xfrm rot="10800000">
          <a:off x="1167908" y="3557818"/>
          <a:ext cx="3277911" cy="13690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2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Οι μύες μπορούν να δεχτούν μεγάλες επιβαρύνσεις</a:t>
          </a:r>
          <a:endParaRPr lang="el-GR" sz="2200" kern="1200" dirty="0"/>
        </a:p>
      </dsp:txBody>
      <dsp:txXfrm rot="10800000">
        <a:off x="1167908" y="3557818"/>
        <a:ext cx="3277911" cy="1369077"/>
      </dsp:txXfrm>
    </dsp:sp>
    <dsp:sp modelId="{F3DA5BF7-646B-4D6A-B851-AD01DEA7783B}">
      <dsp:nvSpPr>
        <dsp:cNvPr id="0" name=""/>
        <dsp:cNvSpPr/>
      </dsp:nvSpPr>
      <dsp:spPr>
        <a:xfrm>
          <a:off x="483369" y="3557818"/>
          <a:ext cx="1369077" cy="13690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CA2141-C5A3-45AA-BBDD-F8B5CF512FA4}">
      <dsp:nvSpPr>
        <dsp:cNvPr id="0" name=""/>
        <dsp:cNvSpPr/>
      </dsp:nvSpPr>
      <dsp:spPr>
        <a:xfrm>
          <a:off x="1727" y="0"/>
          <a:ext cx="2688282" cy="47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Απόδοση</a:t>
          </a:r>
          <a:endParaRPr lang="el-GR" sz="3000" kern="1200" dirty="0"/>
        </a:p>
      </dsp:txBody>
      <dsp:txXfrm>
        <a:off x="1727" y="1883410"/>
        <a:ext cx="2688282" cy="1883410"/>
      </dsp:txXfrm>
    </dsp:sp>
    <dsp:sp modelId="{07637DCE-187A-450E-A387-8961E88C53A5}">
      <dsp:nvSpPr>
        <dsp:cNvPr id="0" name=""/>
        <dsp:cNvSpPr/>
      </dsp:nvSpPr>
      <dsp:spPr>
        <a:xfrm>
          <a:off x="185711" y="282511"/>
          <a:ext cx="2320314" cy="15679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CC605-8A73-4C0B-8FBE-D7E07C79967B}">
      <dsp:nvSpPr>
        <dsp:cNvPr id="0" name=""/>
        <dsp:cNvSpPr/>
      </dsp:nvSpPr>
      <dsp:spPr>
        <a:xfrm>
          <a:off x="2770658" y="0"/>
          <a:ext cx="2688282" cy="47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Πρόληψη τραυματισμών</a:t>
          </a:r>
          <a:endParaRPr lang="el-GR" sz="3000" kern="1200" dirty="0"/>
        </a:p>
      </dsp:txBody>
      <dsp:txXfrm>
        <a:off x="2770658" y="1883410"/>
        <a:ext cx="2688282" cy="1883410"/>
      </dsp:txXfrm>
    </dsp:sp>
    <dsp:sp modelId="{3173EFFA-B090-4CAB-8843-4F4AAD435BA7}">
      <dsp:nvSpPr>
        <dsp:cNvPr id="0" name=""/>
        <dsp:cNvSpPr/>
      </dsp:nvSpPr>
      <dsp:spPr>
        <a:xfrm>
          <a:off x="2971796" y="282511"/>
          <a:ext cx="2286007" cy="15679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F9B8C-D957-4CCF-AB78-C8A9C9A9DA72}">
      <dsp:nvSpPr>
        <dsp:cNvPr id="0" name=""/>
        <dsp:cNvSpPr/>
      </dsp:nvSpPr>
      <dsp:spPr>
        <a:xfrm>
          <a:off x="5539589" y="0"/>
          <a:ext cx="2688282" cy="47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smtClean="0"/>
            <a:t>Δύναμη θέλησης</a:t>
          </a:r>
          <a:endParaRPr lang="el-GR" sz="3000" kern="1200" dirty="0"/>
        </a:p>
      </dsp:txBody>
      <dsp:txXfrm>
        <a:off x="5539589" y="1883410"/>
        <a:ext cx="2688282" cy="1883410"/>
      </dsp:txXfrm>
    </dsp:sp>
    <dsp:sp modelId="{B1A62895-BC74-4542-9E30-E00EE9C8A30F}">
      <dsp:nvSpPr>
        <dsp:cNvPr id="0" name=""/>
        <dsp:cNvSpPr/>
      </dsp:nvSpPr>
      <dsp:spPr>
        <a:xfrm>
          <a:off x="5686437" y="282511"/>
          <a:ext cx="2394587" cy="15679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27C71-06B1-4572-BC0A-667CD3779FA3}">
      <dsp:nvSpPr>
        <dsp:cNvPr id="0" name=""/>
        <dsp:cNvSpPr/>
      </dsp:nvSpPr>
      <dsp:spPr>
        <a:xfrm>
          <a:off x="329183" y="3766820"/>
          <a:ext cx="7571232" cy="7062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1C8DF-83BC-48D5-ACCB-2FEDA3255BB5}">
      <dsp:nvSpPr>
        <dsp:cNvPr id="0" name=""/>
        <dsp:cNvSpPr/>
      </dsp:nvSpPr>
      <dsp:spPr>
        <a:xfrm rot="10800000">
          <a:off x="3336298" y="1988"/>
          <a:ext cx="4990395" cy="13295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9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900" kern="1200" dirty="0" smtClean="0"/>
            <a:t>Παιδικά παιχνίδια</a:t>
          </a:r>
          <a:endParaRPr lang="el-GR" sz="3900" kern="1200" dirty="0"/>
        </a:p>
      </dsp:txBody>
      <dsp:txXfrm rot="10800000">
        <a:off x="3336298" y="1988"/>
        <a:ext cx="4990395" cy="1329538"/>
      </dsp:txXfrm>
    </dsp:sp>
    <dsp:sp modelId="{C5E52AF9-943C-40DA-A39D-C5C1EB6C24C1}">
      <dsp:nvSpPr>
        <dsp:cNvPr id="0" name=""/>
        <dsp:cNvSpPr/>
      </dsp:nvSpPr>
      <dsp:spPr>
        <a:xfrm>
          <a:off x="674462" y="1988"/>
          <a:ext cx="4328299" cy="13295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0FCBB-0DD7-475A-8A06-EB75F5828852}">
      <dsp:nvSpPr>
        <dsp:cNvPr id="0" name=""/>
        <dsp:cNvSpPr/>
      </dsp:nvSpPr>
      <dsp:spPr>
        <a:xfrm rot="10800000">
          <a:off x="2561984" y="1728403"/>
          <a:ext cx="5985768" cy="13295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9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900" kern="1200" dirty="0" smtClean="0"/>
            <a:t>Στρατό</a:t>
          </a:r>
          <a:endParaRPr lang="el-GR" sz="3900" kern="1200" dirty="0"/>
        </a:p>
      </dsp:txBody>
      <dsp:txXfrm rot="10800000">
        <a:off x="2561984" y="1728403"/>
        <a:ext cx="5985768" cy="1329538"/>
      </dsp:txXfrm>
    </dsp:sp>
    <dsp:sp modelId="{999C6265-7679-43E4-BB70-E35E3C255331}">
      <dsp:nvSpPr>
        <dsp:cNvPr id="0" name=""/>
        <dsp:cNvSpPr/>
      </dsp:nvSpPr>
      <dsp:spPr>
        <a:xfrm>
          <a:off x="453402" y="1728403"/>
          <a:ext cx="4217162" cy="13295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1769C-9FD8-454C-BFEC-84CDF59A20B3}">
      <dsp:nvSpPr>
        <dsp:cNvPr id="0" name=""/>
        <dsp:cNvSpPr/>
      </dsp:nvSpPr>
      <dsp:spPr>
        <a:xfrm rot="10800000">
          <a:off x="2503787" y="3454819"/>
          <a:ext cx="5985768" cy="13295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9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 smtClean="0"/>
            <a:t>        </a:t>
          </a:r>
          <a:r>
            <a:rPr lang="el-GR" sz="3600" kern="1200" dirty="0" smtClean="0"/>
            <a:t>Καθημερινότητα</a:t>
          </a:r>
          <a:endParaRPr lang="el-GR" sz="3600" kern="1200" dirty="0"/>
        </a:p>
      </dsp:txBody>
      <dsp:txXfrm rot="10800000">
        <a:off x="2503787" y="3454819"/>
        <a:ext cx="5985768" cy="1329538"/>
      </dsp:txXfrm>
    </dsp:sp>
    <dsp:sp modelId="{D0ED3088-3411-49C9-ACD2-3DE1C7450146}">
      <dsp:nvSpPr>
        <dsp:cNvPr id="0" name=""/>
        <dsp:cNvSpPr/>
      </dsp:nvSpPr>
      <dsp:spPr>
        <a:xfrm>
          <a:off x="511600" y="3454819"/>
          <a:ext cx="3984374" cy="13295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12/2/2017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ΑΞΙΑ ΤΗΣ ΜΥΙΚΗΣ ΕΝΔΥΝΑΜΩΣΗΣ ΣΕ ΔΡΟΜΕΙΣ-</a:t>
            </a:r>
            <a:br>
              <a:rPr lang="el-GR" dirty="0" smtClean="0"/>
            </a:br>
            <a:r>
              <a:rPr lang="el-GR" dirty="0" smtClean="0"/>
              <a:t>ΔΥΝΑΜΗ ΜΕ ΑΣΚΗΣΕΙΣ ΜΕ ΒΑΡΟΣ ΣΩΜΑΤΟΣ ΜΙΑ ΝΕΑ ΠΡΟΣΕΓΓΙΣΗ;</a:t>
            </a:r>
            <a:endParaRPr lang="el-GR" dirty="0"/>
          </a:p>
        </p:txBody>
      </p:sp>
      <p:pic>
        <p:nvPicPr>
          <p:cNvPr id="5" name="4 - Θέση περιεχομένου" descr="εικονα εισαγωγ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492919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solidFill>
                  <a:srgbClr val="FFFF00"/>
                </a:solidFill>
              </a:rPr>
              <a:t>Η ΑΞΙΑ ΤΗΣ ΜΥΙΚΗΣ ΕΝΔΥΝΑΜΩΣΗΣ ΣΕ ΔΡΟΜΕΙΣ-</a:t>
            </a:r>
            <a:br>
              <a:rPr lang="el-GR" sz="4400" dirty="0" smtClean="0">
                <a:solidFill>
                  <a:srgbClr val="FFFF00"/>
                </a:solidFill>
              </a:rPr>
            </a:br>
            <a:r>
              <a:rPr lang="el-GR" sz="4400" dirty="0" smtClean="0">
                <a:solidFill>
                  <a:srgbClr val="FFFF00"/>
                </a:solidFill>
              </a:rPr>
              <a:t>ΔΥΝΑΜΗ ΜΕ ΑΣΚΗΣΕΙΣ ΜΕ ΒΑΡΟΣ ΣΩΜΑΤΟΣ ΜΙΑ ΝΕΑ ΠΡΟΣΕΓΓΙΣΗ;</a:t>
            </a:r>
          </a:p>
          <a:p>
            <a:r>
              <a:rPr lang="el-GR" dirty="0" smtClean="0"/>
              <a:t>Κουφός Αντώνης  </a:t>
            </a:r>
            <a:r>
              <a:rPr lang="el-GR" dirty="0" err="1" smtClean="0"/>
              <a:t>Καθ.Φ.Α</a:t>
            </a:r>
            <a:r>
              <a:rPr lang="el-GR" dirty="0" smtClean="0"/>
              <a:t>.- Δρομέας </a:t>
            </a:r>
            <a:endParaRPr lang="el-G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l-GR" sz="6600" u="sng" dirty="0" smtClean="0"/>
              <a:t>Αντοχή στη δύναμη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Είναι η ικανότητα αντίστασης του οργανισμού στην κόπωση η οποία προέρχεται από κινητικές δραστηριότητες που διαρκούν μεγάλο χρονικό διάστημα και απαιτούν σχετικά υψηλό ποσοστό συμμετοχής της δύναμης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u="sng" dirty="0" smtClean="0"/>
              <a:t>Αντοχή στη δύναμη</a:t>
            </a:r>
            <a:endParaRPr lang="el-GR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u="sng" dirty="0" smtClean="0"/>
              <a:t>Αντοχή στη δύναμη</a:t>
            </a:r>
            <a:endParaRPr lang="el-GR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rmAutofit fontScale="90000"/>
          </a:bodyPr>
          <a:lstStyle/>
          <a:p>
            <a:r>
              <a:rPr lang="el-GR" sz="6000" dirty="0" smtClean="0"/>
              <a:t>Τρόποι ανάπτυξης αντοχής στη δύναμη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10" name="9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el-GR" sz="6000" dirty="0" smtClean="0"/>
              <a:t>Κυκλική προπόνηση</a:t>
            </a:r>
            <a:br>
              <a:rPr lang="el-GR" sz="60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Ποικιλία ασκήσεων από 8-12 με διάταξη σταθμών</a:t>
            </a:r>
            <a:br>
              <a:rPr lang="el-GR" dirty="0" smtClean="0"/>
            </a:br>
            <a:r>
              <a:rPr lang="el-GR" dirty="0" smtClean="0"/>
              <a:t>Γυμνάζουμε όλες τις μυϊκές ομάδες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Κυκλική προπόνηση</a:t>
            </a:r>
            <a:endParaRPr lang="el-GR" dirty="0"/>
          </a:p>
        </p:txBody>
      </p:sp>
      <p:pic>
        <p:nvPicPr>
          <p:cNvPr id="4" name="3 - Θέση περιεχομένου" descr="Υποδειγμα κυκλικης βαρος σωματο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435769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Αντοχή στη δύναμη γίνεται και δρομικά με μορφή αγωνιστικής άσκησης δηλαδή τρέξιμο σε ανηφόρα.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την ενδυνάμωση του μυϊκού συστήματός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14810" y="1928801"/>
          <a:ext cx="4929190" cy="49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dirty="0" smtClean="0"/>
              <a:t>ΔΥΝΑΜΗ</a:t>
            </a:r>
            <a:endParaRPr lang="el-GR" sz="6600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3248"/>
          </a:xfrm>
        </p:spPr>
        <p:txBody>
          <a:bodyPr>
            <a:normAutofit/>
          </a:bodyPr>
          <a:lstStyle/>
          <a:p>
            <a:r>
              <a:rPr lang="en-US" dirty="0" smtClean="0"/>
              <a:t>Tips</a:t>
            </a:r>
            <a:r>
              <a:rPr lang="el-GR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οι ασκήσεις πρέπει να προσανατολίζονται προς την βιομηχανική της κίνησης </a:t>
            </a:r>
            <a:endParaRPr lang="el-GR" dirty="0"/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9143999" cy="400050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Ως δύναμη, στον αθλητισμό, ορίζεται η ικανότητα του ανθρώπου να επενεργεί σε εξωτερικές αντιστάσεις ή στο ίδιο το βάρος του σώματός του, μέσω της μυϊκής του δραστηριότητας (π.χ. να τις υπερνικά ή να αντιστέκεται) (</a:t>
            </a:r>
            <a:r>
              <a:rPr lang="el-GR" sz="3200" dirty="0" err="1" smtClean="0"/>
              <a:t>Ehrich</a:t>
            </a:r>
            <a:r>
              <a:rPr lang="el-GR" sz="3200" dirty="0" smtClean="0"/>
              <a:t> &amp; </a:t>
            </a:r>
            <a:r>
              <a:rPr lang="el-GR" sz="3200" dirty="0" err="1" smtClean="0"/>
              <a:t>Gebel</a:t>
            </a:r>
            <a:r>
              <a:rPr lang="el-GR" sz="3200" dirty="0" smtClean="0"/>
              <a:t>, 1992).</a:t>
            </a:r>
            <a:endParaRPr lang="el-GR" sz="3200" dirty="0"/>
          </a:p>
        </p:txBody>
      </p:sp>
      <p:pic>
        <p:nvPicPr>
          <p:cNvPr id="4" name="3 - Θέση περιεχομένου" descr="καμψει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143380"/>
            <a:ext cx="7572428" cy="221457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7200" dirty="0" smtClean="0"/>
              <a:t>σωστή τεχνική</a:t>
            </a:r>
            <a:endParaRPr lang="el-GR" sz="7200" dirty="0"/>
          </a:p>
        </p:txBody>
      </p:sp>
      <p:pic>
        <p:nvPicPr>
          <p:cNvPr id="4" name="3 - Θέση περιεχομένου" descr="τεχνικ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3999" cy="52863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l-GR" sz="4400" dirty="0" smtClean="0"/>
              <a:t>Οι δρομείς πρέπει να γυμνάζουν όλες τις μυϊκές ομάδες</a:t>
            </a:r>
            <a:endParaRPr lang="el-GR" sz="4400" dirty="0"/>
          </a:p>
        </p:txBody>
      </p:sp>
      <p:pic>
        <p:nvPicPr>
          <p:cNvPr id="4" name="3 - Θέση περιεχομένου" descr="ολες οι μυικες ομαδε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071678"/>
            <a:ext cx="9144000" cy="47863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6600" dirty="0" smtClean="0">
                <a:solidFill>
                  <a:srgbClr val="FF0000"/>
                </a:solidFill>
              </a:rPr>
              <a:t>ΔΥΝΑΜΗ ΜΕ ΑΣΚΗΣΕΙΣ ΜΕ ΒΑΡΟΣ ΣΩΜΑΤΟΣ ΜΙΑ ΝΕΑ ΠΡΟΣΕΓΓΙΣΗ;</a:t>
            </a:r>
            <a:endParaRPr lang="el-GR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Ασκήσεις με το βάρος του σώματος χρησιμοποιούνταν από παλιά και λίγο ή πολύ έχουμε κάνει όλοι 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42844" y="1571612"/>
          <a:ext cx="900115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6858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Τα τελευταία χρόνια οι μεγάλη άνοδος των Γυμναστηρίων συντέλεσε στο να μην είναι η Δύναμη με το βάρος σώματος ιδιαίτερα δημοφιλής στον χώρο των δρομέων.</a:t>
            </a:r>
            <a:br>
              <a:rPr lang="el-GR" sz="4000" dirty="0" smtClean="0"/>
            </a:br>
            <a:r>
              <a:rPr lang="el-GR" sz="4000" dirty="0" smtClean="0"/>
              <a:t>Κάτι το οποίο έχει ανατραπεί !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ασκήσεων με βάρος σώματος</a:t>
            </a:r>
            <a:endParaRPr lang="el-GR" dirty="0"/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0" y="1928802"/>
          <a:ext cx="91440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Πλεονεκτήματα ασκήσεων με βάρος σώματος</a:t>
            </a:r>
            <a:endParaRPr lang="el-GR" sz="2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Προσανατολίζονται προς την βιομηχανική της κίνησης</a:t>
            </a:r>
            <a:endParaRPr lang="el-GR" sz="2800" dirty="0"/>
          </a:p>
        </p:txBody>
      </p:sp>
      <p:pic>
        <p:nvPicPr>
          <p:cNvPr id="9" name="8 - Θέση εικόνας" descr="προβολε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103" r="17103"/>
          <a:stretch>
            <a:fillRect/>
          </a:stretch>
        </p:blipFill>
        <p:spPr/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ασκήσεων με βάρος σώματος</a:t>
            </a:r>
            <a:endParaRPr lang="el-GR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0" y="1857364"/>
          <a:ext cx="91440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4429156"/>
          </a:xfrm>
        </p:spPr>
        <p:txBody>
          <a:bodyPr>
            <a:normAutofit/>
          </a:bodyPr>
          <a:lstStyle/>
          <a:p>
            <a:r>
              <a:rPr lang="el-GR" dirty="0" smtClean="0"/>
              <a:t>Μορφές δύναμης σε ασκήσεις με βάρος σώματος</a:t>
            </a:r>
            <a:br>
              <a:rPr lang="el-GR" dirty="0" smtClean="0"/>
            </a:br>
            <a:r>
              <a:rPr lang="el-GR" b="1" dirty="0" smtClean="0"/>
              <a:t>ΙΣΟΜΕΤΡΙΚΕΣ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Δεν έχουμε μεταβολή του μήκους του μυός </a:t>
            </a:r>
            <a:endParaRPr lang="el-GR" sz="3200" dirty="0"/>
          </a:p>
        </p:txBody>
      </p:sp>
      <p:pic>
        <p:nvPicPr>
          <p:cNvPr id="5" name="4 - Θέση περιεχομένου" descr="ραχιαιο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71942"/>
            <a:ext cx="4643438" cy="2786058"/>
          </a:xfrm>
        </p:spPr>
      </p:pic>
      <p:pic>
        <p:nvPicPr>
          <p:cNvPr id="6" name="5 - Θέση περιεχομένου" descr="γεφυρα -δικεφαλο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071942"/>
            <a:ext cx="4500562" cy="2786058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2439160"/>
          </a:xfrm>
        </p:spPr>
        <p:txBody>
          <a:bodyPr>
            <a:normAutofit fontScale="90000"/>
          </a:bodyPr>
          <a:lstStyle/>
          <a:p>
            <a:r>
              <a:rPr lang="el-GR" sz="6700" b="1" dirty="0" smtClean="0"/>
              <a:t>ΠΛΕΙΟΜΕΤΡΙΚΕΣ</a:t>
            </a:r>
            <a:r>
              <a:rPr lang="el-GR" sz="6000" b="1" dirty="0" smtClean="0"/>
              <a:t/>
            </a:r>
            <a:br>
              <a:rPr lang="el-GR" sz="6000" b="1" dirty="0" smtClean="0"/>
            </a:br>
            <a:r>
              <a:rPr lang="el-GR" sz="3600" b="1" dirty="0" smtClean="0"/>
              <a:t>έκκεντρη φάση</a:t>
            </a:r>
            <a:br>
              <a:rPr lang="el-GR" sz="3600" b="1" dirty="0" smtClean="0"/>
            </a:br>
            <a:r>
              <a:rPr lang="el-GR" sz="3600" b="1" dirty="0" smtClean="0"/>
              <a:t>φάση ανάρτησης ή συσπείρωσης</a:t>
            </a:r>
            <a:br>
              <a:rPr lang="el-GR" sz="3600" b="1" dirty="0" smtClean="0"/>
            </a:br>
            <a:r>
              <a:rPr lang="el-GR" sz="3600" b="1" dirty="0" smtClean="0"/>
              <a:t>ομόκεντρη φάση</a:t>
            </a:r>
            <a:endParaRPr lang="el-GR" sz="3600" b="1" dirty="0"/>
          </a:p>
        </p:txBody>
      </p:sp>
      <p:pic>
        <p:nvPicPr>
          <p:cNvPr id="10" name="9 - Θέση περιεχομένου" descr="pleiometriki_vlacho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144000" cy="3714752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Οι Αθλητικές κινήσεις γίνονται με εκλεπτυσμένη και εναρμονισμένη μυϊκή ενεργοποίηση.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Χημική ενέργεια μετατρέπεται σε μηχανική και στη διάρκεια αυτής της μετατροπής χημικές διαδικασίες προκαλούν </a:t>
            </a:r>
            <a:r>
              <a:rPr lang="el-GR" dirty="0" err="1" smtClean="0">
                <a:solidFill>
                  <a:srgbClr val="FF0000"/>
                </a:solidFill>
              </a:rPr>
              <a:t>μυική</a:t>
            </a:r>
            <a:r>
              <a:rPr lang="el-GR" dirty="0" smtClean="0">
                <a:solidFill>
                  <a:srgbClr val="FF0000"/>
                </a:solidFill>
              </a:rPr>
              <a:t> συστολή.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ΟΜΟΚΕΝΤΡΗ ή ΜΕΙΟΜΕΤΡΙΚΗ ή ΣΥΓΚΕΝΤΡΗ ΜΥΙΚΗ ΣΥΣΤΟΛΗ</a:t>
            </a:r>
            <a:r>
              <a:rPr lang="el-GR" sz="2700" dirty="0" smtClean="0"/>
              <a:t>(</a:t>
            </a:r>
            <a:r>
              <a:rPr lang="el-GR" sz="2700" dirty="0" err="1" smtClean="0"/>
              <a:t>Κέλλης</a:t>
            </a:r>
            <a:r>
              <a:rPr lang="el-GR" sz="2700" dirty="0" smtClean="0"/>
              <a:t>)</a:t>
            </a:r>
            <a:endParaRPr lang="el-GR" sz="2700" dirty="0"/>
          </a:p>
        </p:txBody>
      </p:sp>
      <p:pic>
        <p:nvPicPr>
          <p:cNvPr id="4" name="3 - Θέση περιεχομένου" descr="ημικαθισμα με μπαλ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9"/>
            <a:ext cx="8429684" cy="5143512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               Tips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Κάνε καλή προθέρμανση</a:t>
            </a:r>
          </a:p>
          <a:p>
            <a:r>
              <a:rPr lang="el-GR" dirty="0" smtClean="0"/>
              <a:t>Η επιβάρυνση στις ασκήσεις σου να είναι προοδευτική</a:t>
            </a:r>
          </a:p>
          <a:p>
            <a:r>
              <a:rPr lang="el-GR" dirty="0" smtClean="0"/>
              <a:t>Κράτα ημερολόγιο  (σετ , επαναλήψεις)</a:t>
            </a:r>
          </a:p>
          <a:p>
            <a:r>
              <a:rPr lang="el-GR" dirty="0" smtClean="0"/>
              <a:t>Πρόσεχε στην εκτέλεση των ασκήσεων , να γίνονται με σωστή τεχνική</a:t>
            </a:r>
          </a:p>
          <a:p>
            <a:r>
              <a:rPr lang="el-GR" dirty="0" smtClean="0"/>
              <a:t>Να μην έχεις μεγάλα διαστήματα αποχής από προπόνηση δύναμης</a:t>
            </a:r>
          </a:p>
          <a:p>
            <a:r>
              <a:rPr lang="el-GR" dirty="0" smtClean="0"/>
              <a:t>Να γυμνάζεις όλες τις μυϊκές ομάδες (δικέφαλοι μηριαίοι- γλουτιαίοι)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rmAutofit/>
          </a:bodyPr>
          <a:lstStyle/>
          <a:p>
            <a:r>
              <a:rPr lang="el-GR" sz="6600" dirty="0" smtClean="0"/>
              <a:t>Καλή Δύναμη σε όλους!</a:t>
            </a:r>
            <a:endParaRPr lang="el-GR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Ευχαριστώ</a:t>
            </a:r>
            <a:endParaRPr lang="el-GR" sz="36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Θέση εικόνας" descr="DSCN6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2775724" y="-450695"/>
            <a:ext cx="5946100" cy="7292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 fontScale="90000"/>
          </a:bodyPr>
          <a:lstStyle/>
          <a:p>
            <a:r>
              <a:rPr lang="el-GR" sz="6700" dirty="0" smtClean="0"/>
              <a:t>Βασικές Μορφές Δύναμης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800" b="1" dirty="0" smtClean="0">
                <a:solidFill>
                  <a:schemeClr val="accent2">
                    <a:lumMod val="75000"/>
                  </a:schemeClr>
                </a:solidFill>
              </a:rPr>
              <a:t>Μέγιστη δύναμη</a:t>
            </a:r>
          </a:p>
          <a:p>
            <a:r>
              <a:rPr lang="el-GR" sz="4800" b="1" dirty="0" err="1" smtClean="0">
                <a:solidFill>
                  <a:schemeClr val="accent2">
                    <a:lumMod val="75000"/>
                  </a:schemeClr>
                </a:solidFill>
              </a:rPr>
              <a:t>Ταχυδύναμη</a:t>
            </a:r>
            <a:r>
              <a:rPr lang="el-GR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l-GR" sz="4800" b="1" dirty="0" smtClean="0">
                <a:solidFill>
                  <a:schemeClr val="accent2">
                    <a:lumMod val="75000"/>
                  </a:schemeClr>
                </a:solidFill>
              </a:rPr>
              <a:t>Αντοχή στη δύναμη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l-GR" dirty="0" smtClean="0"/>
              <a:t>ΜΕΓΙΣΤΗ ΔΥΝΑΜΗ</a:t>
            </a:r>
            <a:br>
              <a:rPr lang="el-GR" dirty="0" smtClean="0"/>
            </a:br>
            <a:r>
              <a:rPr lang="el-GR" dirty="0" smtClean="0"/>
              <a:t>ΕΡΕΥΝΕΣ</a:t>
            </a:r>
            <a:endParaRPr lang="el-GR" dirty="0"/>
          </a:p>
        </p:txBody>
      </p:sp>
      <p:graphicFrame>
        <p:nvGraphicFramePr>
          <p:cNvPr id="10" name="9 - Διάγραμμα"/>
          <p:cNvGraphicFramePr/>
          <p:nvPr/>
        </p:nvGraphicFramePr>
        <p:xfrm>
          <a:off x="785786" y="1714488"/>
          <a:ext cx="778674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Η μέγιστη δύναμη :</a:t>
            </a:r>
          </a:p>
          <a:p>
            <a:r>
              <a:rPr lang="el-GR" sz="4800" b="1" dirty="0" smtClean="0">
                <a:solidFill>
                  <a:srgbClr val="FF0000"/>
                </a:solidFill>
              </a:rPr>
              <a:t> χρησιμοποιείται ως βάση για τις άλλες μορφές δύναμης  </a:t>
            </a:r>
          </a:p>
          <a:p>
            <a:r>
              <a:rPr lang="el-GR" sz="4800" b="1" dirty="0" smtClean="0">
                <a:solidFill>
                  <a:srgbClr val="FF0000"/>
                </a:solidFill>
              </a:rPr>
              <a:t>Τοποθετείται στην περίοδο προετοιμασίας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8000" dirty="0" err="1" smtClean="0"/>
              <a:t>Ταχυδύναμη</a:t>
            </a:r>
            <a:endParaRPr lang="el-GR" sz="80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Προπόνηση </a:t>
            </a:r>
            <a:r>
              <a:rPr lang="el-GR" dirty="0" err="1" smtClean="0"/>
              <a:t>ταχυδύναμης</a:t>
            </a:r>
            <a:r>
              <a:rPr lang="el-GR" dirty="0" smtClean="0"/>
              <a:t> μπορούμε να κάνουμε σε κάθε περίοδο προετοιμασίας</a:t>
            </a:r>
            <a:endParaRPr lang="el-GR" dirty="0"/>
          </a:p>
        </p:txBody>
      </p:sp>
      <p:pic>
        <p:nvPicPr>
          <p:cNvPr id="6" name="5 - Θέση περιεχομένου" descr="37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643438" cy="5072074"/>
          </a:xfrm>
        </p:spPr>
      </p:pic>
      <p:pic>
        <p:nvPicPr>
          <p:cNvPr id="9" name="8 - Θέση περιεχομένου" descr="Screenshot_4-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7"/>
            <a:ext cx="4495800" cy="507207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ανάπτυξης </a:t>
            </a:r>
            <a:r>
              <a:rPr lang="el-GR" dirty="0" err="1" smtClean="0"/>
              <a:t>ταχυδύναμης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995</TotalTime>
  <Words>419</Words>
  <Application>Microsoft Office PowerPoint</Application>
  <PresentationFormat>Προβολή στην οθόνη (4:3)</PresentationFormat>
  <Paragraphs>88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Αποκορύφωμα</vt:lpstr>
      <vt:lpstr>Δημοτικός</vt:lpstr>
      <vt:lpstr>Ροή</vt:lpstr>
      <vt:lpstr>Συγκέντρωση</vt:lpstr>
      <vt:lpstr>1_Συγκέντρωση</vt:lpstr>
      <vt:lpstr> Η ΑΞΙΑ ΤΗΣ ΜΥΙΚΗΣ ΕΝΔΥΝΑΜΩΣΗΣ ΣΕ ΔΡΟΜΕΙΣ- ΔΥΝΑΜΗ ΜΕ ΑΣΚΗΣΕΙΣ ΜΕ ΒΑΡΟΣ ΣΩΜΑΤΟΣ ΜΙΑ ΝΕΑ ΠΡΟΣΕΓΓΙΣΗ;</vt:lpstr>
      <vt:lpstr>Ως δύναμη, στον αθλητισμό, ορίζεται η ικανότητα του ανθρώπου να επενεργεί σε εξωτερικές αντιστάσεις ή στο ίδιο το βάρος του σώματός του, μέσω της μυϊκής του δραστηριότητας (π.χ. να τις υπερνικά ή να αντιστέκεται) (Ehrich &amp; Gebel, 1992).</vt:lpstr>
      <vt:lpstr>Οι Αθλητικές κινήσεις γίνονται με εκλεπτυσμένη και εναρμονισμένη μυϊκή ενεργοποίηση.  Χημική ενέργεια μετατρέπεται σε μηχανική και στη διάρκεια αυτής της μετατροπής χημικές διαδικασίες προκαλούν μυική συστολή.</vt:lpstr>
      <vt:lpstr>Βασικές Μορφές Δύναμης </vt:lpstr>
      <vt:lpstr>ΜΕΓΙΣΤΗ ΔΥΝΑΜΗ ΕΡΕΥΝΕΣ</vt:lpstr>
      <vt:lpstr>Διαφάνεια 6</vt:lpstr>
      <vt:lpstr>Ταχυδύναμη</vt:lpstr>
      <vt:lpstr>Προπόνηση ταχυδύναμης μπορούμε να κάνουμε σε κάθε περίοδο προετοιμασίας</vt:lpstr>
      <vt:lpstr>Τρόποι ανάπτυξης ταχυδύναμης</vt:lpstr>
      <vt:lpstr>Αντοχή στη δύναμη Είναι η ικανότητα αντίστασης του οργανισμού στην κόπωση η οποία προέρχεται από κινητικές δραστηριότητες που διαρκούν μεγάλο χρονικό διάστημα και απαιτούν σχετικά υψηλό ποσοστό συμμετοχής της δύναμης</vt:lpstr>
      <vt:lpstr>Αντοχή στη δύναμη</vt:lpstr>
      <vt:lpstr>Αντοχή στη δύναμη</vt:lpstr>
      <vt:lpstr>Τρόποι ανάπτυξης αντοχής στη δύναμη  </vt:lpstr>
      <vt:lpstr>Κυκλική προπόνηση  Ποικιλία ασκήσεων από 8-12 με διάταξη σταθμών Γυμνάζουμε όλες τις μυϊκές ομάδες </vt:lpstr>
      <vt:lpstr>Κυκλική προπόνηση</vt:lpstr>
      <vt:lpstr>Αντοχή στη δύναμη γίνεται και δρομικά με μορφή αγωνιστικής άσκησης δηλαδή τρέξιμο σε ανηφόρα. </vt:lpstr>
      <vt:lpstr>Με την ενδυνάμωση του μυϊκού συστήματός</vt:lpstr>
      <vt:lpstr>ΔΥΝΑΜΗ</vt:lpstr>
      <vt:lpstr>Tips: οι ασκήσεις πρέπει να προσανατολίζονται προς την βιομηχανική της κίνησης </vt:lpstr>
      <vt:lpstr>σωστή τεχνική</vt:lpstr>
      <vt:lpstr>Οι δρομείς πρέπει να γυμνάζουν όλες τις μυϊκές ομάδες</vt:lpstr>
      <vt:lpstr>ΔΥΝΑΜΗ ΜΕ ΑΣΚΗΣΕΙΣ ΜΕ ΒΑΡΟΣ ΣΩΜΑΤΟΣ ΜΙΑ ΝΕΑ ΠΡΟΣΕΓΓΙΣΗ;</vt:lpstr>
      <vt:lpstr>Ασκήσεις με το βάρος του σώματος χρησιμοποιούνταν από παλιά και λίγο ή πολύ έχουμε κάνει όλοι .  </vt:lpstr>
      <vt:lpstr>Τα τελευταία χρόνια οι μεγάλη άνοδος των Γυμναστηρίων συντέλεσε στο να μην είναι η Δύναμη με το βάρος σώματος ιδιαίτερα δημοφιλής στον χώρο των δρομέων. Κάτι το οποίο έχει ανατραπεί !</vt:lpstr>
      <vt:lpstr>Πλεονεκτήματα ασκήσεων με βάρος σώματος</vt:lpstr>
      <vt:lpstr>Πλεονεκτήματα ασκήσεων με βάρος σώματος</vt:lpstr>
      <vt:lpstr>Πλεονεκτήματα ασκήσεων με βάρος σώματος</vt:lpstr>
      <vt:lpstr>Μορφές δύναμης σε ασκήσεις με βάρος σώματος ΙΣΟΜΕΤΡΙΚΕΣ Δεν έχουμε μεταβολή του μήκους του μυός </vt:lpstr>
      <vt:lpstr>ΠΛΕΙΟΜΕΤΡΙΚΕΣ έκκεντρη φάση φάση ανάρτησης ή συσπείρωσης ομόκεντρη φάση</vt:lpstr>
      <vt:lpstr>ΟΜΟΚΕΝΤΡΗ ή ΜΕΙΟΜΕΤΡΙΚΗ ή ΣΥΓΚΕΝΤΡΗ ΜΥΙΚΗ ΣΥΣΤΟΛΗ(Κέλλης)</vt:lpstr>
      <vt:lpstr>               Tips</vt:lpstr>
      <vt:lpstr>Καλή Δύναμη σε όλους!</vt:lpstr>
      <vt:lpstr>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ΑΞΙΑ ΤΗΣ ΜΥΙΚΗΣ ΕΝΔΥΝΑΜΩΣΗΣ ΣΕ ΔΡΟΜΕΙΣ- ΔΥΝΑΜΗ ΜΕ ΑΣΚΗΣΕΙΣ ΜΕ ΒΑΡΟΣ ΣΩΜΑΤΟΣ ΜΙΑ ΝΕΑ ΠΡΟΣΕΓΓΙΣΗ;</dc:title>
  <dc:creator>Αντωνης</dc:creator>
  <cp:lastModifiedBy>Nikitas</cp:lastModifiedBy>
  <cp:revision>96</cp:revision>
  <dcterms:created xsi:type="dcterms:W3CDTF">2017-01-12T10:57:05Z</dcterms:created>
  <dcterms:modified xsi:type="dcterms:W3CDTF">2017-02-12T11:04:17Z</dcterms:modified>
</cp:coreProperties>
</file>