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81" r:id="rId9"/>
    <p:sldId id="256" r:id="rId10"/>
    <p:sldId id="257" r:id="rId11"/>
    <p:sldId id="258" r:id="rId12"/>
    <p:sldId id="261" r:id="rId13"/>
    <p:sldId id="259" r:id="rId14"/>
    <p:sldId id="262" r:id="rId15"/>
    <p:sldId id="260" r:id="rId16"/>
    <p:sldId id="276" r:id="rId17"/>
    <p:sldId id="264" r:id="rId18"/>
    <p:sldId id="265" r:id="rId19"/>
    <p:sldId id="266" r:id="rId20"/>
    <p:sldId id="269" r:id="rId21"/>
    <p:sldId id="270" r:id="rId22"/>
    <p:sldId id="271" r:id="rId23"/>
    <p:sldId id="274" r:id="rId24"/>
    <p:sldId id="275" r:id="rId25"/>
    <p:sldId id="277" r:id="rId26"/>
    <p:sldId id="278" r:id="rId27"/>
    <p:sldId id="282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83" r:id="rId44"/>
    <p:sldId id="284" r:id="rId45"/>
    <p:sldId id="285" r:id="rId46"/>
    <p:sldId id="287" r:id="rId4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3300"/>
    <a:srgbClr val="CC3300"/>
    <a:srgbClr val="0066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35EAA-3EB9-4DC1-A398-244A4F21D1CD}" v="205" dt="2021-04-05T04:52:30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78" d="100"/>
          <a:sy n="78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otis Haratzopoulos" userId="974dd9cc9b3d31a1" providerId="LiveId" clId="{C5135EAA-3EB9-4DC1-A398-244A4F21D1CD}"/>
    <pc:docChg chg="undo custSel addSld delSld modSld">
      <pc:chgData name="Panayotis Haratzopoulos" userId="974dd9cc9b3d31a1" providerId="LiveId" clId="{C5135EAA-3EB9-4DC1-A398-244A4F21D1CD}" dt="2021-04-05T04:52:30.511" v="686" actId="732"/>
      <pc:docMkLst>
        <pc:docMk/>
      </pc:docMkLst>
      <pc:sldChg chg="modSp">
        <pc:chgData name="Panayotis Haratzopoulos" userId="974dd9cc9b3d31a1" providerId="LiveId" clId="{C5135EAA-3EB9-4DC1-A398-244A4F21D1CD}" dt="2021-03-31T06:15:09.101" v="18" actId="1076"/>
        <pc:sldMkLst>
          <pc:docMk/>
          <pc:sldMk cId="0" sldId="264"/>
        </pc:sldMkLst>
        <pc:spChg chg="mod">
          <ac:chgData name="Panayotis Haratzopoulos" userId="974dd9cc9b3d31a1" providerId="LiveId" clId="{C5135EAA-3EB9-4DC1-A398-244A4F21D1CD}" dt="2021-03-31T06:15:00.579" v="17" actId="14100"/>
          <ac:spMkLst>
            <pc:docMk/>
            <pc:sldMk cId="0" sldId="264"/>
            <ac:spMk id="44056" creationId="{E4E8BE81-5194-47DB-8C9B-2FE59E9E1912}"/>
          </ac:spMkLst>
        </pc:spChg>
        <pc:spChg chg="mod">
          <ac:chgData name="Panayotis Haratzopoulos" userId="974dd9cc9b3d31a1" providerId="LiveId" clId="{C5135EAA-3EB9-4DC1-A398-244A4F21D1CD}" dt="2021-03-31T06:15:09.101" v="18" actId="1076"/>
          <ac:spMkLst>
            <pc:docMk/>
            <pc:sldMk cId="0" sldId="264"/>
            <ac:spMk id="44057" creationId="{2F1A06F2-BC0F-4402-84D2-8DA6A0A2C679}"/>
          </ac:spMkLst>
        </pc:spChg>
      </pc:sldChg>
      <pc:sldChg chg="modSp mod">
        <pc:chgData name="Panayotis Haratzopoulos" userId="974dd9cc9b3d31a1" providerId="LiveId" clId="{C5135EAA-3EB9-4DC1-A398-244A4F21D1CD}" dt="2021-03-31T06:14:52.909" v="16" actId="1076"/>
        <pc:sldMkLst>
          <pc:docMk/>
          <pc:sldMk cId="0" sldId="265"/>
        </pc:sldMkLst>
        <pc:spChg chg="mod">
          <ac:chgData name="Panayotis Haratzopoulos" userId="974dd9cc9b3d31a1" providerId="LiveId" clId="{C5135EAA-3EB9-4DC1-A398-244A4F21D1CD}" dt="2021-03-31T06:14:52.909" v="16" actId="1076"/>
          <ac:spMkLst>
            <pc:docMk/>
            <pc:sldMk cId="0" sldId="265"/>
            <ac:spMk id="28699" creationId="{B18D9327-A185-4AD3-8C44-F784A3933BF2}"/>
          </ac:spMkLst>
        </pc:spChg>
        <pc:spChg chg="mod">
          <ac:chgData name="Panayotis Haratzopoulos" userId="974dd9cc9b3d31a1" providerId="LiveId" clId="{C5135EAA-3EB9-4DC1-A398-244A4F21D1CD}" dt="2021-03-31T06:14:48.506" v="15" actId="14100"/>
          <ac:spMkLst>
            <pc:docMk/>
            <pc:sldMk cId="0" sldId="265"/>
            <ac:spMk id="46104" creationId="{57C9638B-56D9-4696-AE46-2EC82F95D5C3}"/>
          </ac:spMkLst>
        </pc:spChg>
      </pc:sldChg>
      <pc:sldChg chg="modSp mod">
        <pc:chgData name="Panayotis Haratzopoulos" userId="974dd9cc9b3d31a1" providerId="LiveId" clId="{C5135EAA-3EB9-4DC1-A398-244A4F21D1CD}" dt="2021-03-31T06:14:40.461" v="14" actId="1076"/>
        <pc:sldMkLst>
          <pc:docMk/>
          <pc:sldMk cId="0" sldId="266"/>
        </pc:sldMkLst>
        <pc:spChg chg="mod">
          <ac:chgData name="Panayotis Haratzopoulos" userId="974dd9cc9b3d31a1" providerId="LiveId" clId="{C5135EAA-3EB9-4DC1-A398-244A4F21D1CD}" dt="2021-03-31T06:14:40.461" v="14" actId="1076"/>
          <ac:spMkLst>
            <pc:docMk/>
            <pc:sldMk cId="0" sldId="266"/>
            <ac:spMk id="30746" creationId="{1EE98687-B765-4DD1-B963-0E675EAA8258}"/>
          </ac:spMkLst>
        </pc:spChg>
        <pc:spChg chg="mod">
          <ac:chgData name="Panayotis Haratzopoulos" userId="974dd9cc9b3d31a1" providerId="LiveId" clId="{C5135EAA-3EB9-4DC1-A398-244A4F21D1CD}" dt="2021-03-31T06:14:36.796" v="13" actId="14100"/>
          <ac:spMkLst>
            <pc:docMk/>
            <pc:sldMk cId="0" sldId="266"/>
            <ac:spMk id="48152" creationId="{AFB609BC-2F64-4D3A-95C6-98693584B889}"/>
          </ac:spMkLst>
        </pc:spChg>
      </pc:sldChg>
      <pc:sldChg chg="modSp mod">
        <pc:chgData name="Panayotis Haratzopoulos" userId="974dd9cc9b3d31a1" providerId="LiveId" clId="{C5135EAA-3EB9-4DC1-A398-244A4F21D1CD}" dt="2021-03-31T06:33:09.322" v="21" actId="1076"/>
        <pc:sldMkLst>
          <pc:docMk/>
          <pc:sldMk cId="0" sldId="269"/>
        </pc:sldMkLst>
        <pc:spChg chg="mod">
          <ac:chgData name="Panayotis Haratzopoulos" userId="974dd9cc9b3d31a1" providerId="LiveId" clId="{C5135EAA-3EB9-4DC1-A398-244A4F21D1CD}" dt="2021-03-31T06:33:09.322" v="21" actId="1076"/>
          <ac:spMkLst>
            <pc:docMk/>
            <pc:sldMk cId="0" sldId="269"/>
            <ac:spMk id="36891" creationId="{145AB7C6-2C3A-4DF2-8133-E8E06CBEA556}"/>
          </ac:spMkLst>
        </pc:spChg>
        <pc:spChg chg="mod">
          <ac:chgData name="Panayotis Haratzopoulos" userId="974dd9cc9b3d31a1" providerId="LiveId" clId="{C5135EAA-3EB9-4DC1-A398-244A4F21D1CD}" dt="2021-03-31T06:14:25.521" v="12" actId="14100"/>
          <ac:spMkLst>
            <pc:docMk/>
            <pc:sldMk cId="0" sldId="269"/>
            <ac:spMk id="50200" creationId="{2D0549D0-F3EB-4DF5-B819-30AD19D7A3F2}"/>
          </ac:spMkLst>
        </pc:spChg>
      </pc:sldChg>
      <pc:sldChg chg="modSp mod">
        <pc:chgData name="Panayotis Haratzopoulos" userId="974dd9cc9b3d31a1" providerId="LiveId" clId="{C5135EAA-3EB9-4DC1-A398-244A4F21D1CD}" dt="2021-03-31T06:33:24.852" v="22" actId="1076"/>
        <pc:sldMkLst>
          <pc:docMk/>
          <pc:sldMk cId="0" sldId="270"/>
        </pc:sldMkLst>
        <pc:spChg chg="mod">
          <ac:chgData name="Panayotis Haratzopoulos" userId="974dd9cc9b3d31a1" providerId="LiveId" clId="{C5135EAA-3EB9-4DC1-A398-244A4F21D1CD}" dt="2021-03-31T06:33:24.852" v="22" actId="1076"/>
          <ac:spMkLst>
            <pc:docMk/>
            <pc:sldMk cId="0" sldId="270"/>
            <ac:spMk id="38938" creationId="{309D5E6C-6F18-420E-AFC3-D2BAAB5F3A96}"/>
          </ac:spMkLst>
        </pc:spChg>
        <pc:spChg chg="mod">
          <ac:chgData name="Panayotis Haratzopoulos" userId="974dd9cc9b3d31a1" providerId="LiveId" clId="{C5135EAA-3EB9-4DC1-A398-244A4F21D1CD}" dt="2021-03-31T06:14:17.074" v="11" actId="14100"/>
          <ac:spMkLst>
            <pc:docMk/>
            <pc:sldMk cId="0" sldId="270"/>
            <ac:spMk id="52248" creationId="{203FD09B-279D-4AA4-8C32-763B9E1501EF}"/>
          </ac:spMkLst>
        </pc:spChg>
      </pc:sldChg>
      <pc:sldChg chg="modSp">
        <pc:chgData name="Panayotis Haratzopoulos" userId="974dd9cc9b3d31a1" providerId="LiveId" clId="{C5135EAA-3EB9-4DC1-A398-244A4F21D1CD}" dt="2021-03-31T06:14:10.421" v="10" actId="14100"/>
        <pc:sldMkLst>
          <pc:docMk/>
          <pc:sldMk cId="0" sldId="271"/>
        </pc:sldMkLst>
        <pc:spChg chg="mod">
          <ac:chgData name="Panayotis Haratzopoulos" userId="974dd9cc9b3d31a1" providerId="LiveId" clId="{C5135EAA-3EB9-4DC1-A398-244A4F21D1CD}" dt="2021-03-31T06:14:10.421" v="10" actId="14100"/>
          <ac:spMkLst>
            <pc:docMk/>
            <pc:sldMk cId="0" sldId="271"/>
            <ac:spMk id="54296" creationId="{444F3039-77D0-4E54-ADB3-598D31FDAF18}"/>
          </ac:spMkLst>
        </pc:spChg>
      </pc:sldChg>
      <pc:sldChg chg="delSp modSp mod modAnim">
        <pc:chgData name="Panayotis Haratzopoulos" userId="974dd9cc9b3d31a1" providerId="LiveId" clId="{C5135EAA-3EB9-4DC1-A398-244A4F21D1CD}" dt="2021-03-31T06:15:33.972" v="20" actId="1076"/>
        <pc:sldMkLst>
          <pc:docMk/>
          <pc:sldMk cId="0" sldId="274"/>
        </pc:sldMkLst>
        <pc:spChg chg="mod">
          <ac:chgData name="Panayotis Haratzopoulos" userId="974dd9cc9b3d31a1" providerId="LiveId" clId="{C5135EAA-3EB9-4DC1-A398-244A4F21D1CD}" dt="2021-03-31T06:15:33.972" v="20" actId="1076"/>
          <ac:spMkLst>
            <pc:docMk/>
            <pc:sldMk cId="0" sldId="274"/>
            <ac:spMk id="47139" creationId="{3E72547E-5AA7-4AD6-A6A2-47E3B4EAC6DC}"/>
          </ac:spMkLst>
        </pc:spChg>
        <pc:spChg chg="del">
          <ac:chgData name="Panayotis Haratzopoulos" userId="974dd9cc9b3d31a1" providerId="LiveId" clId="{C5135EAA-3EB9-4DC1-A398-244A4F21D1CD}" dt="2021-03-30T16:35:57.321" v="1" actId="478"/>
          <ac:spMkLst>
            <pc:docMk/>
            <pc:sldMk cId="0" sldId="274"/>
            <ac:spMk id="47149" creationId="{F93BC49F-9DFD-43A9-B882-3A189D1285FB}"/>
          </ac:spMkLst>
        </pc:spChg>
        <pc:spChg chg="mod">
          <ac:chgData name="Panayotis Haratzopoulos" userId="974dd9cc9b3d31a1" providerId="LiveId" clId="{C5135EAA-3EB9-4DC1-A398-244A4F21D1CD}" dt="2021-03-31T06:14:00.758" v="9" actId="14100"/>
          <ac:spMkLst>
            <pc:docMk/>
            <pc:sldMk cId="0" sldId="274"/>
            <ac:spMk id="56347" creationId="{78A2CC84-F6AF-4944-85CB-7A733E99C70C}"/>
          </ac:spMkLst>
        </pc:spChg>
        <pc:spChg chg="del">
          <ac:chgData name="Panayotis Haratzopoulos" userId="974dd9cc9b3d31a1" providerId="LiveId" clId="{C5135EAA-3EB9-4DC1-A398-244A4F21D1CD}" dt="2021-03-30T16:35:52.722" v="0" actId="478"/>
          <ac:spMkLst>
            <pc:docMk/>
            <pc:sldMk cId="0" sldId="274"/>
            <ac:spMk id="56357" creationId="{60C9E7C2-F2B0-45C4-85C6-DBF138CCFF17}"/>
          </ac:spMkLst>
        </pc:spChg>
      </pc:sldChg>
      <pc:sldChg chg="modSp mod">
        <pc:chgData name="Panayotis Haratzopoulos" userId="974dd9cc9b3d31a1" providerId="LiveId" clId="{C5135EAA-3EB9-4DC1-A398-244A4F21D1CD}" dt="2021-03-31T06:15:18.261" v="19" actId="1076"/>
        <pc:sldMkLst>
          <pc:docMk/>
          <pc:sldMk cId="0" sldId="276"/>
        </pc:sldMkLst>
        <pc:spChg chg="mod">
          <ac:chgData name="Panayotis Haratzopoulos" userId="974dd9cc9b3d31a1" providerId="LiveId" clId="{C5135EAA-3EB9-4DC1-A398-244A4F21D1CD}" dt="2021-03-31T06:07:49.608" v="8" actId="14100"/>
          <ac:spMkLst>
            <pc:docMk/>
            <pc:sldMk cId="0" sldId="276"/>
            <ac:spMk id="51222" creationId="{C63D356A-0990-4124-BEFE-DDD210D50CE7}"/>
          </ac:spMkLst>
        </pc:spChg>
        <pc:spChg chg="mod">
          <ac:chgData name="Panayotis Haratzopoulos" userId="974dd9cc9b3d31a1" providerId="LiveId" clId="{C5135EAA-3EB9-4DC1-A398-244A4F21D1CD}" dt="2021-03-31T06:15:18.261" v="19" actId="1076"/>
          <ac:spMkLst>
            <pc:docMk/>
            <pc:sldMk cId="0" sldId="276"/>
            <ac:spMk id="51223" creationId="{3000F98E-E80A-4087-93BD-B653A191385E}"/>
          </ac:spMkLst>
        </pc:spChg>
        <pc:spChg chg="mod">
          <ac:chgData name="Panayotis Haratzopoulos" userId="974dd9cc9b3d31a1" providerId="LiveId" clId="{C5135EAA-3EB9-4DC1-A398-244A4F21D1CD}" dt="2021-03-31T06:07:40.029" v="7" actId="20577"/>
          <ac:spMkLst>
            <pc:docMk/>
            <pc:sldMk cId="0" sldId="276"/>
            <ac:spMk id="51224" creationId="{ECB3F20D-2193-4764-AA44-832A40773934}"/>
          </ac:spMkLst>
        </pc:spChg>
      </pc:sldChg>
      <pc:sldChg chg="modSp">
        <pc:chgData name="Panayotis Haratzopoulos" userId="974dd9cc9b3d31a1" providerId="LiveId" clId="{C5135EAA-3EB9-4DC1-A398-244A4F21D1CD}" dt="2021-04-03T13:28:16.669" v="683" actId="1076"/>
        <pc:sldMkLst>
          <pc:docMk/>
          <pc:sldMk cId="0" sldId="283"/>
        </pc:sldMkLst>
        <pc:spChg chg="mod">
          <ac:chgData name="Panayotis Haratzopoulos" userId="974dd9cc9b3d31a1" providerId="LiveId" clId="{C5135EAA-3EB9-4DC1-A398-244A4F21D1CD}" dt="2021-04-03T13:28:13.457" v="682" actId="1076"/>
          <ac:spMkLst>
            <pc:docMk/>
            <pc:sldMk cId="0" sldId="283"/>
            <ac:spMk id="66574" creationId="{6AF013C2-619D-4764-BA61-B7BE26C76F26}"/>
          </ac:spMkLst>
        </pc:spChg>
        <pc:spChg chg="mod">
          <ac:chgData name="Panayotis Haratzopoulos" userId="974dd9cc9b3d31a1" providerId="LiveId" clId="{C5135EAA-3EB9-4DC1-A398-244A4F21D1CD}" dt="2021-04-03T13:28:16.669" v="683" actId="1076"/>
          <ac:spMkLst>
            <pc:docMk/>
            <pc:sldMk cId="0" sldId="283"/>
            <ac:spMk id="66575" creationId="{89D5551F-33AB-4BDA-B829-01869FFAB97A}"/>
          </ac:spMkLst>
        </pc:spChg>
        <pc:spChg chg="mod">
          <ac:chgData name="Panayotis Haratzopoulos" userId="974dd9cc9b3d31a1" providerId="LiveId" clId="{C5135EAA-3EB9-4DC1-A398-244A4F21D1CD}" dt="2021-04-03T13:28:08.825" v="681" actId="1076"/>
          <ac:spMkLst>
            <pc:docMk/>
            <pc:sldMk cId="0" sldId="283"/>
            <ac:spMk id="66576" creationId="{ADDB0B5D-AA32-49F7-B812-29A144FD068A}"/>
          </ac:spMkLst>
        </pc:spChg>
      </pc:sldChg>
      <pc:sldChg chg="modSp">
        <pc:chgData name="Panayotis Haratzopoulos" userId="974dd9cc9b3d31a1" providerId="LiveId" clId="{C5135EAA-3EB9-4DC1-A398-244A4F21D1CD}" dt="2021-04-03T13:27:59.683" v="680" actId="1076"/>
        <pc:sldMkLst>
          <pc:docMk/>
          <pc:sldMk cId="0" sldId="284"/>
        </pc:sldMkLst>
        <pc:spChg chg="mod">
          <ac:chgData name="Panayotis Haratzopoulos" userId="974dd9cc9b3d31a1" providerId="LiveId" clId="{C5135EAA-3EB9-4DC1-A398-244A4F21D1CD}" dt="2021-04-03T13:27:51.844" v="679" actId="1076"/>
          <ac:spMkLst>
            <pc:docMk/>
            <pc:sldMk cId="0" sldId="284"/>
            <ac:spMk id="66568" creationId="{ACFA9A3E-1FB0-41DA-B830-97892D918676}"/>
          </ac:spMkLst>
        </pc:spChg>
        <pc:spChg chg="mod">
          <ac:chgData name="Panayotis Haratzopoulos" userId="974dd9cc9b3d31a1" providerId="LiveId" clId="{C5135EAA-3EB9-4DC1-A398-244A4F21D1CD}" dt="2021-04-03T13:27:59.683" v="680" actId="1076"/>
          <ac:spMkLst>
            <pc:docMk/>
            <pc:sldMk cId="0" sldId="284"/>
            <ac:spMk id="67593" creationId="{DDCBFD5A-1B37-497E-95E3-2817DCA1CE68}"/>
          </ac:spMkLst>
        </pc:spChg>
        <pc:grpChg chg="mod">
          <ac:chgData name="Panayotis Haratzopoulos" userId="974dd9cc9b3d31a1" providerId="LiveId" clId="{C5135EAA-3EB9-4DC1-A398-244A4F21D1CD}" dt="2021-04-03T13:27:51.844" v="679" actId="1076"/>
          <ac:grpSpMkLst>
            <pc:docMk/>
            <pc:sldMk cId="0" sldId="284"/>
            <ac:grpSpMk id="67587" creationId="{E40CA37A-7F9A-4B63-8E23-70B2CC836DE2}"/>
          </ac:grpSpMkLst>
        </pc:grpChg>
        <pc:graphicFrameChg chg="mod">
          <ac:chgData name="Panayotis Haratzopoulos" userId="974dd9cc9b3d31a1" providerId="LiveId" clId="{C5135EAA-3EB9-4DC1-A398-244A4F21D1CD}" dt="2021-04-03T13:27:51.844" v="679" actId="1076"/>
          <ac:graphicFrameMkLst>
            <pc:docMk/>
            <pc:sldMk cId="0" sldId="284"/>
            <ac:graphicFrameMk id="66569" creationId="{65B00C92-B9B6-4D22-A701-EC2C63135A4C}"/>
          </ac:graphicFrameMkLst>
        </pc:graphicFrameChg>
        <pc:graphicFrameChg chg="mod">
          <ac:chgData name="Panayotis Haratzopoulos" userId="974dd9cc9b3d31a1" providerId="LiveId" clId="{C5135EAA-3EB9-4DC1-A398-244A4F21D1CD}" dt="2021-04-03T13:27:51.844" v="679" actId="1076"/>
          <ac:graphicFrameMkLst>
            <pc:docMk/>
            <pc:sldMk cId="0" sldId="284"/>
            <ac:graphicFrameMk id="66570" creationId="{10989203-131F-48D1-8CA9-CBB89EF105E1}"/>
          </ac:graphicFrameMkLst>
        </pc:graphicFrameChg>
      </pc:sldChg>
      <pc:sldChg chg="modSp">
        <pc:chgData name="Panayotis Haratzopoulos" userId="974dd9cc9b3d31a1" providerId="LiveId" clId="{C5135EAA-3EB9-4DC1-A398-244A4F21D1CD}" dt="2021-04-03T13:27:32.365" v="676" actId="1076"/>
        <pc:sldMkLst>
          <pc:docMk/>
          <pc:sldMk cId="0" sldId="285"/>
        </pc:sldMkLst>
        <pc:spChg chg="mod">
          <ac:chgData name="Panayotis Haratzopoulos" userId="974dd9cc9b3d31a1" providerId="LiveId" clId="{C5135EAA-3EB9-4DC1-A398-244A4F21D1CD}" dt="2021-04-03T13:27:32.365" v="676" actId="1076"/>
          <ac:spMkLst>
            <pc:docMk/>
            <pc:sldMk cId="0" sldId="285"/>
            <ac:spMk id="68610" creationId="{EF10CCF8-743C-4D4E-A208-D789DA8DBB99}"/>
          </ac:spMkLst>
        </pc:spChg>
      </pc:sldChg>
      <pc:sldChg chg="delSp modSp del modAnim">
        <pc:chgData name="Panayotis Haratzopoulos" userId="974dd9cc9b3d31a1" providerId="LiveId" clId="{C5135EAA-3EB9-4DC1-A398-244A4F21D1CD}" dt="2021-04-03T13:27:18.179" v="675" actId="47"/>
        <pc:sldMkLst>
          <pc:docMk/>
          <pc:sldMk cId="0" sldId="286"/>
        </pc:sldMkLst>
        <pc:spChg chg="del mod">
          <ac:chgData name="Panayotis Haratzopoulos" userId="974dd9cc9b3d31a1" providerId="LiveId" clId="{C5135EAA-3EB9-4DC1-A398-244A4F21D1CD}" dt="2021-04-03T13:27:12.295" v="674" actId="478"/>
          <ac:spMkLst>
            <pc:docMk/>
            <pc:sldMk cId="0" sldId="286"/>
            <ac:spMk id="70658" creationId="{F3341F89-64CB-4E87-8D54-CB0AE742DBDB}"/>
          </ac:spMkLst>
        </pc:spChg>
      </pc:sldChg>
      <pc:sldChg chg="del">
        <pc:chgData name="Panayotis Haratzopoulos" userId="974dd9cc9b3d31a1" providerId="LiveId" clId="{C5135EAA-3EB9-4DC1-A398-244A4F21D1CD}" dt="2021-04-03T13:26:42.009" v="672" actId="47"/>
        <pc:sldMkLst>
          <pc:docMk/>
          <pc:sldMk cId="0" sldId="289"/>
        </pc:sldMkLst>
      </pc:sldChg>
      <pc:sldChg chg="del">
        <pc:chgData name="Panayotis Haratzopoulos" userId="974dd9cc9b3d31a1" providerId="LiveId" clId="{C5135EAA-3EB9-4DC1-A398-244A4F21D1CD}" dt="2021-04-03T13:26:28.635" v="671" actId="47"/>
        <pc:sldMkLst>
          <pc:docMk/>
          <pc:sldMk cId="0" sldId="290"/>
        </pc:sldMkLst>
      </pc:sldChg>
      <pc:sldChg chg="addSp delSp modSp new mod modAnim">
        <pc:chgData name="Panayotis Haratzopoulos" userId="974dd9cc9b3d31a1" providerId="LiveId" clId="{C5135EAA-3EB9-4DC1-A398-244A4F21D1CD}" dt="2021-04-05T04:52:30.511" v="686" actId="732"/>
        <pc:sldMkLst>
          <pc:docMk/>
          <pc:sldMk cId="1074128728" sldId="298"/>
        </pc:sldMkLst>
        <pc:spChg chg="add mod">
          <ac:chgData name="Panayotis Haratzopoulos" userId="974dd9cc9b3d31a1" providerId="LiveId" clId="{C5135EAA-3EB9-4DC1-A398-244A4F21D1CD}" dt="2021-04-03T10:18:06.409" v="84" actId="207"/>
          <ac:spMkLst>
            <pc:docMk/>
            <pc:sldMk cId="1074128728" sldId="298"/>
            <ac:spMk id="4" creationId="{8AFBDD95-4DC8-4CB8-B734-C579A3EBC511}"/>
          </ac:spMkLst>
        </pc:spChg>
        <pc:picChg chg="add mod">
          <ac:chgData name="Panayotis Haratzopoulos" userId="974dd9cc9b3d31a1" providerId="LiveId" clId="{C5135EAA-3EB9-4DC1-A398-244A4F21D1CD}" dt="2021-04-05T04:52:30.511" v="686" actId="732"/>
          <ac:picMkLst>
            <pc:docMk/>
            <pc:sldMk cId="1074128728" sldId="298"/>
            <ac:picMk id="3" creationId="{0A316397-026E-4B98-B9F5-CB879919B6D0}"/>
          </ac:picMkLst>
        </pc:picChg>
        <pc:picChg chg="add del mod">
          <ac:chgData name="Panayotis Haratzopoulos" userId="974dd9cc9b3d31a1" providerId="LiveId" clId="{C5135EAA-3EB9-4DC1-A398-244A4F21D1CD}" dt="2021-04-03T13:12:07.817" v="579" actId="478"/>
          <ac:picMkLst>
            <pc:docMk/>
            <pc:sldMk cId="1074128728" sldId="298"/>
            <ac:picMk id="1026" creationId="{4D5E4CAD-698C-4D2C-8FEA-0FF814993D70}"/>
          </ac:picMkLst>
        </pc:picChg>
      </pc:sldChg>
      <pc:sldChg chg="addSp delSp modSp new mod modAnim">
        <pc:chgData name="Panayotis Haratzopoulos" userId="974dd9cc9b3d31a1" providerId="LiveId" clId="{C5135EAA-3EB9-4DC1-A398-244A4F21D1CD}" dt="2021-04-03T10:27:35.499" v="198"/>
        <pc:sldMkLst>
          <pc:docMk/>
          <pc:sldMk cId="3380181967" sldId="299"/>
        </pc:sldMkLst>
        <pc:spChg chg="add mod">
          <ac:chgData name="Panayotis Haratzopoulos" userId="974dd9cc9b3d31a1" providerId="LiveId" clId="{C5135EAA-3EB9-4DC1-A398-244A4F21D1CD}" dt="2021-04-03T10:22:21.770" v="106" actId="1076"/>
          <ac:spMkLst>
            <pc:docMk/>
            <pc:sldMk cId="3380181967" sldId="299"/>
            <ac:spMk id="7" creationId="{E1BA3215-A228-47EE-96C2-0BDCA8BBD282}"/>
          </ac:spMkLst>
        </pc:spChg>
        <pc:spChg chg="add mod">
          <ac:chgData name="Panayotis Haratzopoulos" userId="974dd9cc9b3d31a1" providerId="LiveId" clId="{C5135EAA-3EB9-4DC1-A398-244A4F21D1CD}" dt="2021-04-03T10:23:35.324" v="114" actId="20577"/>
          <ac:spMkLst>
            <pc:docMk/>
            <pc:sldMk cId="3380181967" sldId="299"/>
            <ac:spMk id="10" creationId="{03BDAB01-DAB2-4572-9A75-F8FCCB4505C3}"/>
          </ac:spMkLst>
        </pc:spChg>
        <pc:spChg chg="add mod">
          <ac:chgData name="Panayotis Haratzopoulos" userId="974dd9cc9b3d31a1" providerId="LiveId" clId="{C5135EAA-3EB9-4DC1-A398-244A4F21D1CD}" dt="2021-04-03T10:24:10.620" v="118" actId="1582"/>
          <ac:spMkLst>
            <pc:docMk/>
            <pc:sldMk cId="3380181967" sldId="299"/>
            <ac:spMk id="11" creationId="{7079F9C9-7B70-4671-960E-23D907A70D43}"/>
          </ac:spMkLst>
        </pc:spChg>
        <pc:spChg chg="add mod">
          <ac:chgData name="Panayotis Haratzopoulos" userId="974dd9cc9b3d31a1" providerId="LiveId" clId="{C5135EAA-3EB9-4DC1-A398-244A4F21D1CD}" dt="2021-04-03T10:26:10.654" v="159"/>
          <ac:spMkLst>
            <pc:docMk/>
            <pc:sldMk cId="3380181967" sldId="299"/>
            <ac:spMk id="12" creationId="{6E6D961F-0EB4-47B3-9A10-E558B5354C29}"/>
          </ac:spMkLst>
        </pc:spChg>
        <pc:spChg chg="add mod">
          <ac:chgData name="Panayotis Haratzopoulos" userId="974dd9cc9b3d31a1" providerId="LiveId" clId="{C5135EAA-3EB9-4DC1-A398-244A4F21D1CD}" dt="2021-04-03T10:26:52.140" v="181" actId="1076"/>
          <ac:spMkLst>
            <pc:docMk/>
            <pc:sldMk cId="3380181967" sldId="299"/>
            <ac:spMk id="13" creationId="{CB798793-57C5-431A-A646-8053DA56209E}"/>
          </ac:spMkLst>
        </pc:spChg>
        <pc:spChg chg="add mod">
          <ac:chgData name="Panayotis Haratzopoulos" userId="974dd9cc9b3d31a1" providerId="LiveId" clId="{C5135EAA-3EB9-4DC1-A398-244A4F21D1CD}" dt="2021-04-03T10:27:16.218" v="195" actId="1076"/>
          <ac:spMkLst>
            <pc:docMk/>
            <pc:sldMk cId="3380181967" sldId="299"/>
            <ac:spMk id="14" creationId="{3C46DEA3-6F4F-438E-8513-0EB6302DF9F5}"/>
          </ac:spMkLst>
        </pc:spChg>
        <pc:picChg chg="add mod">
          <ac:chgData name="Panayotis Haratzopoulos" userId="974dd9cc9b3d31a1" providerId="LiveId" clId="{C5135EAA-3EB9-4DC1-A398-244A4F21D1CD}" dt="2021-04-03T10:21:42.530" v="98" actId="1076"/>
          <ac:picMkLst>
            <pc:docMk/>
            <pc:sldMk cId="3380181967" sldId="299"/>
            <ac:picMk id="4" creationId="{9BFB5284-4918-4D7F-A73D-B0B7A05A478C}"/>
          </ac:picMkLst>
        </pc:picChg>
        <pc:picChg chg="add del">
          <ac:chgData name="Panayotis Haratzopoulos" userId="974dd9cc9b3d31a1" providerId="LiveId" clId="{C5135EAA-3EB9-4DC1-A398-244A4F21D1CD}" dt="2021-04-03T10:21:27.888" v="95" actId="22"/>
          <ac:picMkLst>
            <pc:docMk/>
            <pc:sldMk cId="3380181967" sldId="299"/>
            <ac:picMk id="6" creationId="{A742E53B-5394-4780-BF44-F3E123076303}"/>
          </ac:picMkLst>
        </pc:picChg>
        <pc:picChg chg="add mod">
          <ac:chgData name="Panayotis Haratzopoulos" userId="974dd9cc9b3d31a1" providerId="LiveId" clId="{C5135EAA-3EB9-4DC1-A398-244A4F21D1CD}" dt="2021-04-03T10:26:00.123" v="156" actId="1076"/>
          <ac:picMkLst>
            <pc:docMk/>
            <pc:sldMk cId="3380181967" sldId="299"/>
            <ac:picMk id="9" creationId="{3D4C5510-CCF8-4794-9FBD-A4E6FFBC776C}"/>
          </ac:picMkLst>
        </pc:picChg>
      </pc:sldChg>
      <pc:sldChg chg="addSp delSp modSp new mod modAnim">
        <pc:chgData name="Panayotis Haratzopoulos" userId="974dd9cc9b3d31a1" providerId="LiveId" clId="{C5135EAA-3EB9-4DC1-A398-244A4F21D1CD}" dt="2021-04-03T10:35:35.013" v="246" actId="1076"/>
        <pc:sldMkLst>
          <pc:docMk/>
          <pc:sldMk cId="1542161884" sldId="300"/>
        </pc:sldMkLst>
        <pc:spChg chg="add mod">
          <ac:chgData name="Panayotis Haratzopoulos" userId="974dd9cc9b3d31a1" providerId="LiveId" clId="{C5135EAA-3EB9-4DC1-A398-244A4F21D1CD}" dt="2021-04-03T10:29:11.907" v="205" actId="20577"/>
          <ac:spMkLst>
            <pc:docMk/>
            <pc:sldMk cId="1542161884" sldId="300"/>
            <ac:spMk id="5" creationId="{BD495FBD-7D95-4807-B69E-37D8B690FE89}"/>
          </ac:spMkLst>
        </pc:spChg>
        <pc:spChg chg="add mod">
          <ac:chgData name="Panayotis Haratzopoulos" userId="974dd9cc9b3d31a1" providerId="LiveId" clId="{C5135EAA-3EB9-4DC1-A398-244A4F21D1CD}" dt="2021-04-03T10:30:54.823" v="211" actId="1076"/>
          <ac:spMkLst>
            <pc:docMk/>
            <pc:sldMk cId="1542161884" sldId="300"/>
            <ac:spMk id="8" creationId="{12254E69-329A-485A-95A1-CDDB8042F5E1}"/>
          </ac:spMkLst>
        </pc:spChg>
        <pc:spChg chg="add mod">
          <ac:chgData name="Panayotis Haratzopoulos" userId="974dd9cc9b3d31a1" providerId="LiveId" clId="{C5135EAA-3EB9-4DC1-A398-244A4F21D1CD}" dt="2021-04-03T10:31:53.973" v="218" actId="20577"/>
          <ac:spMkLst>
            <pc:docMk/>
            <pc:sldMk cId="1542161884" sldId="300"/>
            <ac:spMk id="11" creationId="{60465A6E-E931-42B3-895C-B6EFDA494477}"/>
          </ac:spMkLst>
        </pc:spChg>
        <pc:spChg chg="add mod">
          <ac:chgData name="Panayotis Haratzopoulos" userId="974dd9cc9b3d31a1" providerId="LiveId" clId="{C5135EAA-3EB9-4DC1-A398-244A4F21D1CD}" dt="2021-04-03T10:33:34.141" v="233" actId="1076"/>
          <ac:spMkLst>
            <pc:docMk/>
            <pc:sldMk cId="1542161884" sldId="300"/>
            <ac:spMk id="12" creationId="{4FE1207F-34D3-442F-A2C4-2A69CBDDD924}"/>
          </ac:spMkLst>
        </pc:spChg>
        <pc:spChg chg="add mod">
          <ac:chgData name="Panayotis Haratzopoulos" userId="974dd9cc9b3d31a1" providerId="LiveId" clId="{C5135EAA-3EB9-4DC1-A398-244A4F21D1CD}" dt="2021-04-03T10:33:22.622" v="232" actId="1076"/>
          <ac:spMkLst>
            <pc:docMk/>
            <pc:sldMk cId="1542161884" sldId="300"/>
            <ac:spMk id="15" creationId="{F49F076A-F9AE-4112-8E24-5EA0891BA67C}"/>
          </ac:spMkLst>
        </pc:spChg>
        <pc:spChg chg="add mod">
          <ac:chgData name="Panayotis Haratzopoulos" userId="974dd9cc9b3d31a1" providerId="LiveId" clId="{C5135EAA-3EB9-4DC1-A398-244A4F21D1CD}" dt="2021-04-03T10:33:46.443" v="235" actId="1076"/>
          <ac:spMkLst>
            <pc:docMk/>
            <pc:sldMk cId="1542161884" sldId="300"/>
            <ac:spMk id="16" creationId="{9F5B1CEF-16A8-4DA4-828D-07626B853584}"/>
          </ac:spMkLst>
        </pc:spChg>
        <pc:picChg chg="add del mod">
          <ac:chgData name="Panayotis Haratzopoulos" userId="974dd9cc9b3d31a1" providerId="LiveId" clId="{C5135EAA-3EB9-4DC1-A398-244A4F21D1CD}" dt="2021-04-03T10:30:00.489" v="206" actId="478"/>
          <ac:picMkLst>
            <pc:docMk/>
            <pc:sldMk cId="1542161884" sldId="300"/>
            <ac:picMk id="4" creationId="{48D2FC6D-F258-4F81-8856-BE9376924385}"/>
          </ac:picMkLst>
        </pc:picChg>
        <pc:picChg chg="add mod">
          <ac:chgData name="Panayotis Haratzopoulos" userId="974dd9cc9b3d31a1" providerId="LiveId" clId="{C5135EAA-3EB9-4DC1-A398-244A4F21D1CD}" dt="2021-04-03T10:34:15.846" v="236" actId="14100"/>
          <ac:picMkLst>
            <pc:docMk/>
            <pc:sldMk cId="1542161884" sldId="300"/>
            <ac:picMk id="7" creationId="{C5358256-1FB0-4A74-B76B-80B1419FBC52}"/>
          </ac:picMkLst>
        </pc:picChg>
        <pc:picChg chg="add mod">
          <ac:chgData name="Panayotis Haratzopoulos" userId="974dd9cc9b3d31a1" providerId="LiveId" clId="{C5135EAA-3EB9-4DC1-A398-244A4F21D1CD}" dt="2021-04-03T10:32:50.626" v="225" actId="1076"/>
          <ac:picMkLst>
            <pc:docMk/>
            <pc:sldMk cId="1542161884" sldId="300"/>
            <ac:picMk id="10" creationId="{B8CDDAD2-FDA6-4F40-A9E9-B6C5D217C52C}"/>
          </ac:picMkLst>
        </pc:picChg>
        <pc:picChg chg="add mod">
          <ac:chgData name="Panayotis Haratzopoulos" userId="974dd9cc9b3d31a1" providerId="LiveId" clId="{C5135EAA-3EB9-4DC1-A398-244A4F21D1CD}" dt="2021-04-03T10:35:35.013" v="246" actId="1076"/>
          <ac:picMkLst>
            <pc:docMk/>
            <pc:sldMk cId="1542161884" sldId="300"/>
            <ac:picMk id="14" creationId="{EBDFAD91-C035-45AD-9D87-54AADEA51A63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0:39:51.003" v="263" actId="1076"/>
        <pc:sldMkLst>
          <pc:docMk/>
          <pc:sldMk cId="2982998195" sldId="301"/>
        </pc:sldMkLst>
        <pc:spChg chg="add mod">
          <ac:chgData name="Panayotis Haratzopoulos" userId="974dd9cc9b3d31a1" providerId="LiveId" clId="{C5135EAA-3EB9-4DC1-A398-244A4F21D1CD}" dt="2021-04-03T10:35:23.396" v="245" actId="20577"/>
          <ac:spMkLst>
            <pc:docMk/>
            <pc:sldMk cId="2982998195" sldId="301"/>
            <ac:spMk id="5" creationId="{B6E1A49C-B3CC-4EEF-AD54-3AF1DFE0F340}"/>
          </ac:spMkLst>
        </pc:spChg>
        <pc:spChg chg="add mod">
          <ac:chgData name="Panayotis Haratzopoulos" userId="974dd9cc9b3d31a1" providerId="LiveId" clId="{C5135EAA-3EB9-4DC1-A398-244A4F21D1CD}" dt="2021-04-03T10:35:53.560" v="248" actId="1076"/>
          <ac:spMkLst>
            <pc:docMk/>
            <pc:sldMk cId="2982998195" sldId="301"/>
            <ac:spMk id="6" creationId="{4D4EB951-7A44-49E6-AE17-8073B928338E}"/>
          </ac:spMkLst>
        </pc:spChg>
        <pc:spChg chg="add mod">
          <ac:chgData name="Panayotis Haratzopoulos" userId="974dd9cc9b3d31a1" providerId="LiveId" clId="{C5135EAA-3EB9-4DC1-A398-244A4F21D1CD}" dt="2021-04-03T10:36:23.939" v="250" actId="1076"/>
          <ac:spMkLst>
            <pc:docMk/>
            <pc:sldMk cId="2982998195" sldId="301"/>
            <ac:spMk id="7" creationId="{0DDC0E9D-A119-41F1-A09A-C863B14B77A0}"/>
          </ac:spMkLst>
        </pc:spChg>
        <pc:spChg chg="add mod">
          <ac:chgData name="Panayotis Haratzopoulos" userId="974dd9cc9b3d31a1" providerId="LiveId" clId="{C5135EAA-3EB9-4DC1-A398-244A4F21D1CD}" dt="2021-04-03T10:37:26.548" v="257" actId="20577"/>
          <ac:spMkLst>
            <pc:docMk/>
            <pc:sldMk cId="2982998195" sldId="301"/>
            <ac:spMk id="10" creationId="{743D35B0-8C53-46F3-8578-DA32CD2887CC}"/>
          </ac:spMkLst>
        </pc:spChg>
        <pc:spChg chg="add mod">
          <ac:chgData name="Panayotis Haratzopoulos" userId="974dd9cc9b3d31a1" providerId="LiveId" clId="{C5135EAA-3EB9-4DC1-A398-244A4F21D1CD}" dt="2021-04-03T10:38:09.392" v="259" actId="1076"/>
          <ac:spMkLst>
            <pc:docMk/>
            <pc:sldMk cId="2982998195" sldId="301"/>
            <ac:spMk id="11" creationId="{D19B2506-8D4D-4959-8CE2-E0287E7E86D7}"/>
          </ac:spMkLst>
        </pc:spChg>
        <pc:spChg chg="add mod">
          <ac:chgData name="Panayotis Haratzopoulos" userId="974dd9cc9b3d31a1" providerId="LiveId" clId="{C5135EAA-3EB9-4DC1-A398-244A4F21D1CD}" dt="2021-04-03T10:38:39.027" v="261" actId="1076"/>
          <ac:spMkLst>
            <pc:docMk/>
            <pc:sldMk cId="2982998195" sldId="301"/>
            <ac:spMk id="12" creationId="{5D08804A-8DE8-4796-A32B-17371F151FB6}"/>
          </ac:spMkLst>
        </pc:spChg>
        <pc:spChg chg="add mod">
          <ac:chgData name="Panayotis Haratzopoulos" userId="974dd9cc9b3d31a1" providerId="LiveId" clId="{C5135EAA-3EB9-4DC1-A398-244A4F21D1CD}" dt="2021-04-03T10:39:51.003" v="263" actId="1076"/>
          <ac:spMkLst>
            <pc:docMk/>
            <pc:sldMk cId="2982998195" sldId="301"/>
            <ac:spMk id="13" creationId="{D5BB2826-39E8-4195-8293-C1FCC4289D44}"/>
          </ac:spMkLst>
        </pc:spChg>
        <pc:picChg chg="add mod">
          <ac:chgData name="Panayotis Haratzopoulos" userId="974dd9cc9b3d31a1" providerId="LiveId" clId="{C5135EAA-3EB9-4DC1-A398-244A4F21D1CD}" dt="2021-04-03T10:35:02.343" v="240" actId="14100"/>
          <ac:picMkLst>
            <pc:docMk/>
            <pc:sldMk cId="2982998195" sldId="301"/>
            <ac:picMk id="4" creationId="{1E0C7DE5-6D78-4C4A-847F-5AD99A3361AA}"/>
          </ac:picMkLst>
        </pc:picChg>
        <pc:picChg chg="add mod">
          <ac:chgData name="Panayotis Haratzopoulos" userId="974dd9cc9b3d31a1" providerId="LiveId" clId="{C5135EAA-3EB9-4DC1-A398-244A4F21D1CD}" dt="2021-04-03T10:37:13.757" v="253" actId="14100"/>
          <ac:picMkLst>
            <pc:docMk/>
            <pc:sldMk cId="2982998195" sldId="301"/>
            <ac:picMk id="9" creationId="{98339BBE-C69B-47D4-8285-B71926505839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0:43:40.779" v="281" actId="1076"/>
        <pc:sldMkLst>
          <pc:docMk/>
          <pc:sldMk cId="1349037303" sldId="302"/>
        </pc:sldMkLst>
        <pc:spChg chg="add mod">
          <ac:chgData name="Panayotis Haratzopoulos" userId="974dd9cc9b3d31a1" providerId="LiveId" clId="{C5135EAA-3EB9-4DC1-A398-244A4F21D1CD}" dt="2021-04-03T10:43:40.779" v="281" actId="1076"/>
          <ac:spMkLst>
            <pc:docMk/>
            <pc:sldMk cId="1349037303" sldId="302"/>
            <ac:spMk id="5" creationId="{22BD51DA-37E4-47F4-9088-C83E41041939}"/>
          </ac:spMkLst>
        </pc:spChg>
        <pc:spChg chg="add mod">
          <ac:chgData name="Panayotis Haratzopoulos" userId="974dd9cc9b3d31a1" providerId="LiveId" clId="{C5135EAA-3EB9-4DC1-A398-244A4F21D1CD}" dt="2021-04-03T10:43:33.463" v="279" actId="1076"/>
          <ac:spMkLst>
            <pc:docMk/>
            <pc:sldMk cId="1349037303" sldId="302"/>
            <ac:spMk id="6" creationId="{4D92DA1B-F024-4720-B460-B3D5D9E71363}"/>
          </ac:spMkLst>
        </pc:spChg>
        <pc:spChg chg="add mod">
          <ac:chgData name="Panayotis Haratzopoulos" userId="974dd9cc9b3d31a1" providerId="LiveId" clId="{C5135EAA-3EB9-4DC1-A398-244A4F21D1CD}" dt="2021-04-03T10:43:37.559" v="280" actId="1076"/>
          <ac:spMkLst>
            <pc:docMk/>
            <pc:sldMk cId="1349037303" sldId="302"/>
            <ac:spMk id="7" creationId="{BF41C7B4-7D9B-48F1-879F-A8C62E1781F1}"/>
          </ac:spMkLst>
        </pc:spChg>
        <pc:picChg chg="add mod">
          <ac:chgData name="Panayotis Haratzopoulos" userId="974dd9cc9b3d31a1" providerId="LiveId" clId="{C5135EAA-3EB9-4DC1-A398-244A4F21D1CD}" dt="2021-04-03T10:43:29.022" v="278" actId="1076"/>
          <ac:picMkLst>
            <pc:docMk/>
            <pc:sldMk cId="1349037303" sldId="302"/>
            <ac:picMk id="4" creationId="{87930437-1B33-4654-AA9C-2438B870B0C5}"/>
          </ac:picMkLst>
        </pc:picChg>
      </pc:sldChg>
      <pc:sldChg chg="addSp modSp new modAnim">
        <pc:chgData name="Panayotis Haratzopoulos" userId="974dd9cc9b3d31a1" providerId="LiveId" clId="{C5135EAA-3EB9-4DC1-A398-244A4F21D1CD}" dt="2021-04-03T10:45:27.757" v="307" actId="1076"/>
        <pc:sldMkLst>
          <pc:docMk/>
          <pc:sldMk cId="2198749542" sldId="303"/>
        </pc:sldMkLst>
        <pc:spChg chg="add mod">
          <ac:chgData name="Panayotis Haratzopoulos" userId="974dd9cc9b3d31a1" providerId="LiveId" clId="{C5135EAA-3EB9-4DC1-A398-244A4F21D1CD}" dt="2021-04-03T10:45:08.970" v="303" actId="20577"/>
          <ac:spMkLst>
            <pc:docMk/>
            <pc:sldMk cId="2198749542" sldId="303"/>
            <ac:spMk id="4" creationId="{928A7258-020B-448E-BCD9-B72ECE76FEC9}"/>
          </ac:spMkLst>
        </pc:spChg>
        <pc:picChg chg="add mod">
          <ac:chgData name="Panayotis Haratzopoulos" userId="974dd9cc9b3d31a1" providerId="LiveId" clId="{C5135EAA-3EB9-4DC1-A398-244A4F21D1CD}" dt="2021-04-03T10:45:27.757" v="307" actId="1076"/>
          <ac:picMkLst>
            <pc:docMk/>
            <pc:sldMk cId="2198749542" sldId="303"/>
            <ac:picMk id="2050" creationId="{0DE2218B-A289-4B7E-B9FE-997C52C7DFFE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0:50:54.853" v="341"/>
        <pc:sldMkLst>
          <pc:docMk/>
          <pc:sldMk cId="1433662563" sldId="304"/>
        </pc:sldMkLst>
        <pc:spChg chg="add mod">
          <ac:chgData name="Panayotis Haratzopoulos" userId="974dd9cc9b3d31a1" providerId="LiveId" clId="{C5135EAA-3EB9-4DC1-A398-244A4F21D1CD}" dt="2021-04-03T10:47:01.746" v="318" actId="20577"/>
          <ac:spMkLst>
            <pc:docMk/>
            <pc:sldMk cId="1433662563" sldId="304"/>
            <ac:spMk id="5" creationId="{B12F4F6B-C261-4CF6-BCF6-14FF1EDA1CE6}"/>
          </ac:spMkLst>
        </pc:spChg>
        <pc:grpChg chg="add mod">
          <ac:chgData name="Panayotis Haratzopoulos" userId="974dd9cc9b3d31a1" providerId="LiveId" clId="{C5135EAA-3EB9-4DC1-A398-244A4F21D1CD}" dt="2021-04-03T10:50:13.227" v="336" actId="164"/>
          <ac:grpSpMkLst>
            <pc:docMk/>
            <pc:sldMk cId="1433662563" sldId="304"/>
            <ac:grpSpMk id="13" creationId="{6072C8D1-2C6F-4485-8912-E04B8DEABC07}"/>
          </ac:grpSpMkLst>
        </pc:grpChg>
        <pc:picChg chg="add mod">
          <ac:chgData name="Panayotis Haratzopoulos" userId="974dd9cc9b3d31a1" providerId="LiveId" clId="{C5135EAA-3EB9-4DC1-A398-244A4F21D1CD}" dt="2021-04-03T10:46:41.482" v="311" actId="14100"/>
          <ac:picMkLst>
            <pc:docMk/>
            <pc:sldMk cId="1433662563" sldId="304"/>
            <ac:picMk id="4" creationId="{28ACD793-EA5C-473B-9244-FFE59EB1EFFA}"/>
          </ac:picMkLst>
        </pc:picChg>
        <pc:picChg chg="add mod">
          <ac:chgData name="Panayotis Haratzopoulos" userId="974dd9cc9b3d31a1" providerId="LiveId" clId="{C5135EAA-3EB9-4DC1-A398-244A4F21D1CD}" dt="2021-04-03T10:49:16.865" v="329" actId="14100"/>
          <ac:picMkLst>
            <pc:docMk/>
            <pc:sldMk cId="1433662563" sldId="304"/>
            <ac:picMk id="7" creationId="{E3A351A7-F347-4821-8732-74C4B1E64210}"/>
          </ac:picMkLst>
        </pc:picChg>
        <pc:picChg chg="add mod">
          <ac:chgData name="Panayotis Haratzopoulos" userId="974dd9cc9b3d31a1" providerId="LiveId" clId="{C5135EAA-3EB9-4DC1-A398-244A4F21D1CD}" dt="2021-04-03T10:49:22.236" v="330" actId="1076"/>
          <ac:picMkLst>
            <pc:docMk/>
            <pc:sldMk cId="1433662563" sldId="304"/>
            <ac:picMk id="9" creationId="{B8A15C71-27EA-4AB0-9145-9C38454FCE74}"/>
          </ac:picMkLst>
        </pc:picChg>
        <pc:picChg chg="add mod">
          <ac:chgData name="Panayotis Haratzopoulos" userId="974dd9cc9b3d31a1" providerId="LiveId" clId="{C5135EAA-3EB9-4DC1-A398-244A4F21D1CD}" dt="2021-04-03T10:50:47.675" v="340" actId="14100"/>
          <ac:picMkLst>
            <pc:docMk/>
            <pc:sldMk cId="1433662563" sldId="304"/>
            <ac:picMk id="15" creationId="{6160920C-4940-42CB-BD3A-03E7AFBE6A9A}"/>
          </ac:picMkLst>
        </pc:picChg>
        <pc:cxnChg chg="add mod">
          <ac:chgData name="Panayotis Haratzopoulos" userId="974dd9cc9b3d31a1" providerId="LiveId" clId="{C5135EAA-3EB9-4DC1-A398-244A4F21D1CD}" dt="2021-04-03T10:50:13.227" v="336" actId="164"/>
          <ac:cxnSpMkLst>
            <pc:docMk/>
            <pc:sldMk cId="1433662563" sldId="304"/>
            <ac:cxnSpMk id="11" creationId="{BC55C59D-99E0-4105-A95D-A0B4E5ECC70E}"/>
          </ac:cxnSpMkLst>
        </pc:cxnChg>
        <pc:cxnChg chg="add mod">
          <ac:chgData name="Panayotis Haratzopoulos" userId="974dd9cc9b3d31a1" providerId="LiveId" clId="{C5135EAA-3EB9-4DC1-A398-244A4F21D1CD}" dt="2021-04-03T10:50:13.227" v="336" actId="164"/>
          <ac:cxnSpMkLst>
            <pc:docMk/>
            <pc:sldMk cId="1433662563" sldId="304"/>
            <ac:cxnSpMk id="12" creationId="{C4A55FC9-EF47-4FEA-8955-D1AF2D4056A5}"/>
          </ac:cxnSpMkLst>
        </pc:cxnChg>
      </pc:sldChg>
      <pc:sldChg chg="addSp modSp new mod modAnim">
        <pc:chgData name="Panayotis Haratzopoulos" userId="974dd9cc9b3d31a1" providerId="LiveId" clId="{C5135EAA-3EB9-4DC1-A398-244A4F21D1CD}" dt="2021-04-03T10:52:34.247" v="353" actId="14100"/>
        <pc:sldMkLst>
          <pc:docMk/>
          <pc:sldMk cId="720283820" sldId="305"/>
        </pc:sldMkLst>
        <pc:spChg chg="add mod">
          <ac:chgData name="Panayotis Haratzopoulos" userId="974dd9cc9b3d31a1" providerId="LiveId" clId="{C5135EAA-3EB9-4DC1-A398-244A4F21D1CD}" dt="2021-04-03T10:51:51.556" v="349" actId="20577"/>
          <ac:spMkLst>
            <pc:docMk/>
            <pc:sldMk cId="720283820" sldId="305"/>
            <ac:spMk id="5" creationId="{732B8D95-6DCE-4B7F-8597-1118211BC657}"/>
          </ac:spMkLst>
        </pc:spChg>
        <pc:picChg chg="add mod">
          <ac:chgData name="Panayotis Haratzopoulos" userId="974dd9cc9b3d31a1" providerId="LiveId" clId="{C5135EAA-3EB9-4DC1-A398-244A4F21D1CD}" dt="2021-04-03T10:51:36.408" v="345" actId="14100"/>
          <ac:picMkLst>
            <pc:docMk/>
            <pc:sldMk cId="720283820" sldId="305"/>
            <ac:picMk id="4" creationId="{DE9C6987-56E6-40C5-983A-70016AF80262}"/>
          </ac:picMkLst>
        </pc:picChg>
        <pc:picChg chg="add mod">
          <ac:chgData name="Panayotis Haratzopoulos" userId="974dd9cc9b3d31a1" providerId="LiveId" clId="{C5135EAA-3EB9-4DC1-A398-244A4F21D1CD}" dt="2021-04-03T10:52:34.247" v="353" actId="14100"/>
          <ac:picMkLst>
            <pc:docMk/>
            <pc:sldMk cId="720283820" sldId="305"/>
            <ac:picMk id="7" creationId="{A71C9653-8A11-4A51-8527-4DE672822C93}"/>
          </ac:picMkLst>
        </pc:picChg>
      </pc:sldChg>
      <pc:sldChg chg="addSp delSp modSp new mod modAnim">
        <pc:chgData name="Panayotis Haratzopoulos" userId="974dd9cc9b3d31a1" providerId="LiveId" clId="{C5135EAA-3EB9-4DC1-A398-244A4F21D1CD}" dt="2021-04-03T11:03:58.501" v="444"/>
        <pc:sldMkLst>
          <pc:docMk/>
          <pc:sldMk cId="2772149698" sldId="306"/>
        </pc:sldMkLst>
        <pc:spChg chg="add mod">
          <ac:chgData name="Panayotis Haratzopoulos" userId="974dd9cc9b3d31a1" providerId="LiveId" clId="{C5135EAA-3EB9-4DC1-A398-244A4F21D1CD}" dt="2021-04-03T10:53:45.832" v="362" actId="20577"/>
          <ac:spMkLst>
            <pc:docMk/>
            <pc:sldMk cId="2772149698" sldId="306"/>
            <ac:spMk id="5" creationId="{39C70084-62F9-4A9A-BCA1-753A2E380271}"/>
          </ac:spMkLst>
        </pc:spChg>
        <pc:spChg chg="add mod">
          <ac:chgData name="Panayotis Haratzopoulos" userId="974dd9cc9b3d31a1" providerId="LiveId" clId="{C5135EAA-3EB9-4DC1-A398-244A4F21D1CD}" dt="2021-04-03T10:56:59.006" v="386" actId="1582"/>
          <ac:spMkLst>
            <pc:docMk/>
            <pc:sldMk cId="2772149698" sldId="306"/>
            <ac:spMk id="14" creationId="{159A3A63-4393-48D4-ACB0-35B4A0C1DE7D}"/>
          </ac:spMkLst>
        </pc:spChg>
        <pc:picChg chg="add mod">
          <ac:chgData name="Panayotis Haratzopoulos" userId="974dd9cc9b3d31a1" providerId="LiveId" clId="{C5135EAA-3EB9-4DC1-A398-244A4F21D1CD}" dt="2021-04-03T10:53:29.035" v="358" actId="1076"/>
          <ac:picMkLst>
            <pc:docMk/>
            <pc:sldMk cId="2772149698" sldId="306"/>
            <ac:picMk id="4" creationId="{D57D0409-CC2B-43F4-84C1-59DA7453D7CA}"/>
          </ac:picMkLst>
        </pc:picChg>
        <pc:picChg chg="add mod">
          <ac:chgData name="Panayotis Haratzopoulos" userId="974dd9cc9b3d31a1" providerId="LiveId" clId="{C5135EAA-3EB9-4DC1-A398-244A4F21D1CD}" dt="2021-04-03T10:55:02.082" v="369" actId="1076"/>
          <ac:picMkLst>
            <pc:docMk/>
            <pc:sldMk cId="2772149698" sldId="306"/>
            <ac:picMk id="7" creationId="{9956E7A3-2B9F-4E53-B361-33C61DDB5D01}"/>
          </ac:picMkLst>
        </pc:picChg>
        <pc:picChg chg="add mod">
          <ac:chgData name="Panayotis Haratzopoulos" userId="974dd9cc9b3d31a1" providerId="LiveId" clId="{C5135EAA-3EB9-4DC1-A398-244A4F21D1CD}" dt="2021-04-03T10:55:09.929" v="372" actId="14100"/>
          <ac:picMkLst>
            <pc:docMk/>
            <pc:sldMk cId="2772149698" sldId="306"/>
            <ac:picMk id="9" creationId="{9212D12C-1428-4FFF-81C8-9C23627EE8C7}"/>
          </ac:picMkLst>
        </pc:picChg>
        <pc:picChg chg="add mod">
          <ac:chgData name="Panayotis Haratzopoulos" userId="974dd9cc9b3d31a1" providerId="LiveId" clId="{C5135EAA-3EB9-4DC1-A398-244A4F21D1CD}" dt="2021-04-03T10:55:55.250" v="377" actId="14100"/>
          <ac:picMkLst>
            <pc:docMk/>
            <pc:sldMk cId="2772149698" sldId="306"/>
            <ac:picMk id="11" creationId="{6B34FB30-A8CF-4372-9BF4-99C023923186}"/>
          </ac:picMkLst>
        </pc:picChg>
        <pc:cxnChg chg="add del">
          <ac:chgData name="Panayotis Haratzopoulos" userId="974dd9cc9b3d31a1" providerId="LiveId" clId="{C5135EAA-3EB9-4DC1-A398-244A4F21D1CD}" dt="2021-04-03T10:56:32.759" v="382" actId="11529"/>
          <ac:cxnSpMkLst>
            <pc:docMk/>
            <pc:sldMk cId="2772149698" sldId="306"/>
            <ac:cxnSpMk id="13" creationId="{4F9D038A-6114-4CDC-A3D5-51E7D5AF7A8E}"/>
          </ac:cxnSpMkLst>
        </pc:cxnChg>
      </pc:sldChg>
      <pc:sldChg chg="addSp delSp modSp new mod delAnim modAnim">
        <pc:chgData name="Panayotis Haratzopoulos" userId="974dd9cc9b3d31a1" providerId="LiveId" clId="{C5135EAA-3EB9-4DC1-A398-244A4F21D1CD}" dt="2021-04-03T11:04:40.132" v="449" actId="1076"/>
        <pc:sldMkLst>
          <pc:docMk/>
          <pc:sldMk cId="960591894" sldId="307"/>
        </pc:sldMkLst>
        <pc:spChg chg="add mod">
          <ac:chgData name="Panayotis Haratzopoulos" userId="974dd9cc9b3d31a1" providerId="LiveId" clId="{C5135EAA-3EB9-4DC1-A398-244A4F21D1CD}" dt="2021-04-03T10:58:14.240" v="397" actId="20577"/>
          <ac:spMkLst>
            <pc:docMk/>
            <pc:sldMk cId="960591894" sldId="307"/>
            <ac:spMk id="5" creationId="{29A30410-A914-4A63-8652-6A1D36AE460D}"/>
          </ac:spMkLst>
        </pc:spChg>
        <pc:spChg chg="add mod">
          <ac:chgData name="Panayotis Haratzopoulos" userId="974dd9cc9b3d31a1" providerId="LiveId" clId="{C5135EAA-3EB9-4DC1-A398-244A4F21D1CD}" dt="2021-04-03T11:04:40.132" v="449" actId="1076"/>
          <ac:spMkLst>
            <pc:docMk/>
            <pc:sldMk cId="960591894" sldId="307"/>
            <ac:spMk id="16" creationId="{DB72A150-74D4-4221-AB58-4C09C2458984}"/>
          </ac:spMkLst>
        </pc:spChg>
        <pc:picChg chg="add mod">
          <ac:chgData name="Panayotis Haratzopoulos" userId="974dd9cc9b3d31a1" providerId="LiveId" clId="{C5135EAA-3EB9-4DC1-A398-244A4F21D1CD}" dt="2021-04-03T10:57:56.253" v="393" actId="14100"/>
          <ac:picMkLst>
            <pc:docMk/>
            <pc:sldMk cId="960591894" sldId="307"/>
            <ac:picMk id="4" creationId="{A9AD4009-C7CC-41B1-8B3A-BEF80E24B735}"/>
          </ac:picMkLst>
        </pc:picChg>
        <pc:picChg chg="add mod">
          <ac:chgData name="Panayotis Haratzopoulos" userId="974dd9cc9b3d31a1" providerId="LiveId" clId="{C5135EAA-3EB9-4DC1-A398-244A4F21D1CD}" dt="2021-04-03T10:58:43.658" v="400" actId="14100"/>
          <ac:picMkLst>
            <pc:docMk/>
            <pc:sldMk cId="960591894" sldId="307"/>
            <ac:picMk id="7" creationId="{B6DDA37F-717E-4F59-94D8-EC502192E4CC}"/>
          </ac:picMkLst>
        </pc:picChg>
        <pc:picChg chg="add del mod">
          <ac:chgData name="Panayotis Haratzopoulos" userId="974dd9cc9b3d31a1" providerId="LiveId" clId="{C5135EAA-3EB9-4DC1-A398-244A4F21D1CD}" dt="2021-04-03T11:02:49.950" v="431" actId="478"/>
          <ac:picMkLst>
            <pc:docMk/>
            <pc:sldMk cId="960591894" sldId="307"/>
            <ac:picMk id="9" creationId="{11C2E40F-6BAA-42AE-9DCB-5A6C24DB6083}"/>
          </ac:picMkLst>
        </pc:picChg>
        <pc:picChg chg="add mod">
          <ac:chgData name="Panayotis Haratzopoulos" userId="974dd9cc9b3d31a1" providerId="LiveId" clId="{C5135EAA-3EB9-4DC1-A398-244A4F21D1CD}" dt="2021-04-03T11:04:20.353" v="445" actId="1076"/>
          <ac:picMkLst>
            <pc:docMk/>
            <pc:sldMk cId="960591894" sldId="307"/>
            <ac:picMk id="11" creationId="{4A494D7D-B8B5-45B9-B6F5-541F84B98B3C}"/>
          </ac:picMkLst>
        </pc:picChg>
        <pc:picChg chg="add mod">
          <ac:chgData name="Panayotis Haratzopoulos" userId="974dd9cc9b3d31a1" providerId="LiveId" clId="{C5135EAA-3EB9-4DC1-A398-244A4F21D1CD}" dt="2021-04-03T11:04:23.204" v="446" actId="1076"/>
          <ac:picMkLst>
            <pc:docMk/>
            <pc:sldMk cId="960591894" sldId="307"/>
            <ac:picMk id="13" creationId="{6166CF75-C633-44B3-B830-26CDB9361CA7}"/>
          </ac:picMkLst>
        </pc:picChg>
        <pc:picChg chg="add mod">
          <ac:chgData name="Panayotis Haratzopoulos" userId="974dd9cc9b3d31a1" providerId="LiveId" clId="{C5135EAA-3EB9-4DC1-A398-244A4F21D1CD}" dt="2021-04-03T11:04:36.350" v="448" actId="1076"/>
          <ac:picMkLst>
            <pc:docMk/>
            <pc:sldMk cId="960591894" sldId="307"/>
            <ac:picMk id="15" creationId="{505A2874-3BAF-442D-9954-C2D37704272F}"/>
          </ac:picMkLst>
        </pc:picChg>
      </pc:sldChg>
      <pc:sldChg chg="addSp delSp modSp new mod delAnim modAnim">
        <pc:chgData name="Panayotis Haratzopoulos" userId="974dd9cc9b3d31a1" providerId="LiveId" clId="{C5135EAA-3EB9-4DC1-A398-244A4F21D1CD}" dt="2021-04-03T11:11:24.064" v="492" actId="478"/>
        <pc:sldMkLst>
          <pc:docMk/>
          <pc:sldMk cId="1335402465" sldId="308"/>
        </pc:sldMkLst>
        <pc:spChg chg="add mod">
          <ac:chgData name="Panayotis Haratzopoulos" userId="974dd9cc9b3d31a1" providerId="LiveId" clId="{C5135EAA-3EB9-4DC1-A398-244A4F21D1CD}" dt="2021-04-03T11:05:34.398" v="456" actId="1076"/>
          <ac:spMkLst>
            <pc:docMk/>
            <pc:sldMk cId="1335402465" sldId="308"/>
            <ac:spMk id="5" creationId="{C232857A-0947-4D1F-8DBA-6437EF3D629B}"/>
          </ac:spMkLst>
        </pc:spChg>
        <pc:spChg chg="add del mod">
          <ac:chgData name="Panayotis Haratzopoulos" userId="974dd9cc9b3d31a1" providerId="LiveId" clId="{C5135EAA-3EB9-4DC1-A398-244A4F21D1CD}" dt="2021-04-03T11:11:24.064" v="492" actId="478"/>
          <ac:spMkLst>
            <pc:docMk/>
            <pc:sldMk cId="1335402465" sldId="308"/>
            <ac:spMk id="12" creationId="{5A65A907-B70C-4D75-9F45-BBEF0E8FFD16}"/>
          </ac:spMkLst>
        </pc:spChg>
        <pc:spChg chg="add del mod">
          <ac:chgData name="Panayotis Haratzopoulos" userId="974dd9cc9b3d31a1" providerId="LiveId" clId="{C5135EAA-3EB9-4DC1-A398-244A4F21D1CD}" dt="2021-04-03T11:11:20.751" v="491" actId="478"/>
          <ac:spMkLst>
            <pc:docMk/>
            <pc:sldMk cId="1335402465" sldId="308"/>
            <ac:spMk id="13" creationId="{4B6C5F5F-E9E8-42B5-87C4-554429DFAC8D}"/>
          </ac:spMkLst>
        </pc:spChg>
        <pc:picChg chg="add mod">
          <ac:chgData name="Panayotis Haratzopoulos" userId="974dd9cc9b3d31a1" providerId="LiveId" clId="{C5135EAA-3EB9-4DC1-A398-244A4F21D1CD}" dt="2021-04-03T11:05:17.881" v="452" actId="14100"/>
          <ac:picMkLst>
            <pc:docMk/>
            <pc:sldMk cId="1335402465" sldId="308"/>
            <ac:picMk id="4" creationId="{0AA82CEF-DA56-4D36-9FDB-5F60ADCE33A9}"/>
          </ac:picMkLst>
        </pc:picChg>
        <pc:picChg chg="add mod">
          <ac:chgData name="Panayotis Haratzopoulos" userId="974dd9cc9b3d31a1" providerId="LiveId" clId="{C5135EAA-3EB9-4DC1-A398-244A4F21D1CD}" dt="2021-04-03T11:08:46.425" v="468" actId="1076"/>
          <ac:picMkLst>
            <pc:docMk/>
            <pc:sldMk cId="1335402465" sldId="308"/>
            <ac:picMk id="7" creationId="{5964389A-B1F8-4F05-A317-BC68DA16F896}"/>
          </ac:picMkLst>
        </pc:picChg>
        <pc:picChg chg="add mod">
          <ac:chgData name="Panayotis Haratzopoulos" userId="974dd9cc9b3d31a1" providerId="LiveId" clId="{C5135EAA-3EB9-4DC1-A398-244A4F21D1CD}" dt="2021-04-03T11:08:55.971" v="470" actId="14100"/>
          <ac:picMkLst>
            <pc:docMk/>
            <pc:sldMk cId="1335402465" sldId="308"/>
            <ac:picMk id="9" creationId="{630C79FB-A45A-4859-B7BF-28CDF2DC7C93}"/>
          </ac:picMkLst>
        </pc:picChg>
        <pc:picChg chg="add mod">
          <ac:chgData name="Panayotis Haratzopoulos" userId="974dd9cc9b3d31a1" providerId="LiveId" clId="{C5135EAA-3EB9-4DC1-A398-244A4F21D1CD}" dt="2021-04-03T11:09:50.044" v="476" actId="14100"/>
          <ac:picMkLst>
            <pc:docMk/>
            <pc:sldMk cId="1335402465" sldId="308"/>
            <ac:picMk id="11" creationId="{D7B18E6A-A6CB-4CBE-B89C-5602FA40B650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3:14:02.455" v="583" actId="1076"/>
        <pc:sldMkLst>
          <pc:docMk/>
          <pc:sldMk cId="2182203156" sldId="309"/>
        </pc:sldMkLst>
        <pc:spChg chg="add mod">
          <ac:chgData name="Panayotis Haratzopoulos" userId="974dd9cc9b3d31a1" providerId="LiveId" clId="{C5135EAA-3EB9-4DC1-A398-244A4F21D1CD}" dt="2021-04-03T11:12:32.885" v="499" actId="1076"/>
          <ac:spMkLst>
            <pc:docMk/>
            <pc:sldMk cId="2182203156" sldId="309"/>
            <ac:spMk id="5" creationId="{F0A2142F-2B7E-4545-8202-3AAB49C32DBE}"/>
          </ac:spMkLst>
        </pc:spChg>
        <pc:picChg chg="add mod">
          <ac:chgData name="Panayotis Haratzopoulos" userId="974dd9cc9b3d31a1" providerId="LiveId" clId="{C5135EAA-3EB9-4DC1-A398-244A4F21D1CD}" dt="2021-04-03T11:12:16.308" v="495" actId="14100"/>
          <ac:picMkLst>
            <pc:docMk/>
            <pc:sldMk cId="2182203156" sldId="309"/>
            <ac:picMk id="4" creationId="{BAC4C8E0-AA86-4331-BCDD-1E584B5E2C16}"/>
          </ac:picMkLst>
        </pc:picChg>
        <pc:picChg chg="add mod">
          <ac:chgData name="Panayotis Haratzopoulos" userId="974dd9cc9b3d31a1" providerId="LiveId" clId="{C5135EAA-3EB9-4DC1-A398-244A4F21D1CD}" dt="2021-04-03T11:18:18.270" v="525" actId="1076"/>
          <ac:picMkLst>
            <pc:docMk/>
            <pc:sldMk cId="2182203156" sldId="309"/>
            <ac:picMk id="7" creationId="{6707DBE5-997D-4DF2-A476-A4502621E337}"/>
          </ac:picMkLst>
        </pc:picChg>
        <pc:picChg chg="add mod">
          <ac:chgData name="Panayotis Haratzopoulos" userId="974dd9cc9b3d31a1" providerId="LiveId" clId="{C5135EAA-3EB9-4DC1-A398-244A4F21D1CD}" dt="2021-04-03T13:14:02.455" v="583" actId="1076"/>
          <ac:picMkLst>
            <pc:docMk/>
            <pc:sldMk cId="2182203156" sldId="309"/>
            <ac:picMk id="9" creationId="{407CAAA6-B035-4FAB-8A52-C486C9429557}"/>
          </ac:picMkLst>
        </pc:picChg>
        <pc:picChg chg="add mod">
          <ac:chgData name="Panayotis Haratzopoulos" userId="974dd9cc9b3d31a1" providerId="LiveId" clId="{C5135EAA-3EB9-4DC1-A398-244A4F21D1CD}" dt="2021-04-03T11:18:32.779" v="527" actId="1076"/>
          <ac:picMkLst>
            <pc:docMk/>
            <pc:sldMk cId="2182203156" sldId="309"/>
            <ac:picMk id="11" creationId="{234F5397-FD24-4B37-B202-CDB2B146C08C}"/>
          </ac:picMkLst>
        </pc:picChg>
        <pc:picChg chg="add mod">
          <ac:chgData name="Panayotis Haratzopoulos" userId="974dd9cc9b3d31a1" providerId="LiveId" clId="{C5135EAA-3EB9-4DC1-A398-244A4F21D1CD}" dt="2021-04-03T13:13:57.492" v="582" actId="1076"/>
          <ac:picMkLst>
            <pc:docMk/>
            <pc:sldMk cId="2182203156" sldId="309"/>
            <ac:picMk id="13" creationId="{07C600C8-C3E4-4E55-AB7F-49FA2C2C8296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1:28:59.074" v="542"/>
        <pc:sldMkLst>
          <pc:docMk/>
          <pc:sldMk cId="1554989682" sldId="310"/>
        </pc:sldMkLst>
        <pc:spChg chg="add mod">
          <ac:chgData name="Panayotis Haratzopoulos" userId="974dd9cc9b3d31a1" providerId="LiveId" clId="{C5135EAA-3EB9-4DC1-A398-244A4F21D1CD}" dt="2021-04-03T11:27:56.687" v="535" actId="1076"/>
          <ac:spMkLst>
            <pc:docMk/>
            <pc:sldMk cId="1554989682" sldId="310"/>
            <ac:spMk id="5" creationId="{0B6C343C-52BF-43BC-8C27-04F0CF7C5C78}"/>
          </ac:spMkLst>
        </pc:spChg>
        <pc:picChg chg="add mod">
          <ac:chgData name="Panayotis Haratzopoulos" userId="974dd9cc9b3d31a1" providerId="LiveId" clId="{C5135EAA-3EB9-4DC1-A398-244A4F21D1CD}" dt="2021-04-03T11:27:38.602" v="531" actId="14100"/>
          <ac:picMkLst>
            <pc:docMk/>
            <pc:sldMk cId="1554989682" sldId="310"/>
            <ac:picMk id="4" creationId="{6846E75C-209B-4162-AD50-68F5701E5D1D}"/>
          </ac:picMkLst>
        </pc:picChg>
        <pc:picChg chg="add mod">
          <ac:chgData name="Panayotis Haratzopoulos" userId="974dd9cc9b3d31a1" providerId="LiveId" clId="{C5135EAA-3EB9-4DC1-A398-244A4F21D1CD}" dt="2021-04-03T11:28:40.980" v="541" actId="1076"/>
          <ac:picMkLst>
            <pc:docMk/>
            <pc:sldMk cId="1554989682" sldId="310"/>
            <ac:picMk id="7" creationId="{BD606D4D-B3A4-4A1B-A17D-0E7D5EDDC6A2}"/>
          </ac:picMkLst>
        </pc:picChg>
      </pc:sldChg>
      <pc:sldChg chg="addSp modSp new mod modAnim">
        <pc:chgData name="Panayotis Haratzopoulos" userId="974dd9cc9b3d31a1" providerId="LiveId" clId="{C5135EAA-3EB9-4DC1-A398-244A4F21D1CD}" dt="2021-04-03T11:33:42.913" v="578" actId="14100"/>
        <pc:sldMkLst>
          <pc:docMk/>
          <pc:sldMk cId="3801361050" sldId="311"/>
        </pc:sldMkLst>
        <pc:spChg chg="add mod">
          <ac:chgData name="Panayotis Haratzopoulos" userId="974dd9cc9b3d31a1" providerId="LiveId" clId="{C5135EAA-3EB9-4DC1-A398-244A4F21D1CD}" dt="2021-04-03T11:30:27.503" v="555" actId="1076"/>
          <ac:spMkLst>
            <pc:docMk/>
            <pc:sldMk cId="3801361050" sldId="311"/>
            <ac:spMk id="6" creationId="{E9DC4BF3-7FA0-4F0A-B476-77365FCAE0AE}"/>
          </ac:spMkLst>
        </pc:spChg>
        <pc:spChg chg="add mod">
          <ac:chgData name="Panayotis Haratzopoulos" userId="974dd9cc9b3d31a1" providerId="LiveId" clId="{C5135EAA-3EB9-4DC1-A398-244A4F21D1CD}" dt="2021-04-03T11:30:52.517" v="557" actId="1582"/>
          <ac:spMkLst>
            <pc:docMk/>
            <pc:sldMk cId="3801361050" sldId="311"/>
            <ac:spMk id="7" creationId="{699D2000-6523-4C95-A904-C5AE81EAA0A2}"/>
          </ac:spMkLst>
        </pc:spChg>
        <pc:spChg chg="add mod">
          <ac:chgData name="Panayotis Haratzopoulos" userId="974dd9cc9b3d31a1" providerId="LiveId" clId="{C5135EAA-3EB9-4DC1-A398-244A4F21D1CD}" dt="2021-04-03T11:31:28.670" v="564" actId="113"/>
          <ac:spMkLst>
            <pc:docMk/>
            <pc:sldMk cId="3801361050" sldId="311"/>
            <ac:spMk id="8" creationId="{51A5C6AE-CEBD-45E6-98EA-275779D2820B}"/>
          </ac:spMkLst>
        </pc:spChg>
        <pc:picChg chg="add mod">
          <ac:chgData name="Panayotis Haratzopoulos" userId="974dd9cc9b3d31a1" providerId="LiveId" clId="{C5135EAA-3EB9-4DC1-A398-244A4F21D1CD}" dt="2021-04-03T11:29:24.169" v="546" actId="1076"/>
          <ac:picMkLst>
            <pc:docMk/>
            <pc:sldMk cId="3801361050" sldId="311"/>
            <ac:picMk id="3" creationId="{E02BAD39-1D38-440E-AD67-E5A3893EC582}"/>
          </ac:picMkLst>
        </pc:picChg>
        <pc:picChg chg="add mod">
          <ac:chgData name="Panayotis Haratzopoulos" userId="974dd9cc9b3d31a1" providerId="LiveId" clId="{C5135EAA-3EB9-4DC1-A398-244A4F21D1CD}" dt="2021-04-03T11:33:36.328" v="575" actId="1076"/>
          <ac:picMkLst>
            <pc:docMk/>
            <pc:sldMk cId="3801361050" sldId="311"/>
            <ac:picMk id="10" creationId="{49BC2630-3DE7-401E-91EA-88ED38DB2573}"/>
          </ac:picMkLst>
        </pc:picChg>
        <pc:picChg chg="add mod">
          <ac:chgData name="Panayotis Haratzopoulos" userId="974dd9cc9b3d31a1" providerId="LiveId" clId="{C5135EAA-3EB9-4DC1-A398-244A4F21D1CD}" dt="2021-04-03T11:33:42.913" v="578" actId="14100"/>
          <ac:picMkLst>
            <pc:docMk/>
            <pc:sldMk cId="3801361050" sldId="311"/>
            <ac:picMk id="12" creationId="{8CA61743-1F1A-42F8-ACBB-D5DB17733F3E}"/>
          </ac:picMkLst>
        </pc:picChg>
        <pc:cxnChg chg="add mod">
          <ac:chgData name="Panayotis Haratzopoulos" userId="974dd9cc9b3d31a1" providerId="LiveId" clId="{C5135EAA-3EB9-4DC1-A398-244A4F21D1CD}" dt="2021-04-03T11:29:49.862" v="548" actId="1582"/>
          <ac:cxnSpMkLst>
            <pc:docMk/>
            <pc:sldMk cId="3801361050" sldId="311"/>
            <ac:cxnSpMk id="5" creationId="{87C37ECA-4789-43B5-969D-797D308F6785}"/>
          </ac:cxnSpMkLst>
        </pc:cxnChg>
      </pc:sldChg>
      <pc:sldChg chg="addSp modSp new mod modAnim">
        <pc:chgData name="Panayotis Haratzopoulos" userId="974dd9cc9b3d31a1" providerId="LiveId" clId="{C5135EAA-3EB9-4DC1-A398-244A4F21D1CD}" dt="2021-04-03T13:24:54.947" v="670" actId="1076"/>
        <pc:sldMkLst>
          <pc:docMk/>
          <pc:sldMk cId="3869606039" sldId="312"/>
        </pc:sldMkLst>
        <pc:spChg chg="add mod">
          <ac:chgData name="Panayotis Haratzopoulos" userId="974dd9cc9b3d31a1" providerId="LiveId" clId="{C5135EAA-3EB9-4DC1-A398-244A4F21D1CD}" dt="2021-04-03T13:19:36.684" v="623" actId="164"/>
          <ac:spMkLst>
            <pc:docMk/>
            <pc:sldMk cId="3869606039" sldId="312"/>
            <ac:spMk id="7" creationId="{AA905AE3-AA00-4EC1-8251-59C7E7485763}"/>
          </ac:spMkLst>
        </pc:spChg>
        <pc:spChg chg="add mod">
          <ac:chgData name="Panayotis Haratzopoulos" userId="974dd9cc9b3d31a1" providerId="LiveId" clId="{C5135EAA-3EB9-4DC1-A398-244A4F21D1CD}" dt="2021-04-03T13:19:36.684" v="623" actId="164"/>
          <ac:spMkLst>
            <pc:docMk/>
            <pc:sldMk cId="3869606039" sldId="312"/>
            <ac:spMk id="14" creationId="{C011D8F3-7D65-4B91-A44E-B7B73D750D10}"/>
          </ac:spMkLst>
        </pc:spChg>
        <pc:spChg chg="add mod">
          <ac:chgData name="Panayotis Haratzopoulos" userId="974dd9cc9b3d31a1" providerId="LiveId" clId="{C5135EAA-3EB9-4DC1-A398-244A4F21D1CD}" dt="2021-04-03T13:19:30.164" v="622" actId="571"/>
          <ac:spMkLst>
            <pc:docMk/>
            <pc:sldMk cId="3869606039" sldId="312"/>
            <ac:spMk id="15" creationId="{6D181248-52A8-4AD5-8D8D-851963FCA059}"/>
          </ac:spMkLst>
        </pc:spChg>
        <pc:spChg chg="add mod">
          <ac:chgData name="Panayotis Haratzopoulos" userId="974dd9cc9b3d31a1" providerId="LiveId" clId="{C5135EAA-3EB9-4DC1-A398-244A4F21D1CD}" dt="2021-04-03T13:19:30.164" v="622" actId="571"/>
          <ac:spMkLst>
            <pc:docMk/>
            <pc:sldMk cId="3869606039" sldId="312"/>
            <ac:spMk id="16" creationId="{6D6EDAC8-F8C0-4841-BDDE-2DC71A08F4EE}"/>
          </ac:spMkLst>
        </pc:spChg>
        <pc:spChg chg="add mod">
          <ac:chgData name="Panayotis Haratzopoulos" userId="974dd9cc9b3d31a1" providerId="LiveId" clId="{C5135EAA-3EB9-4DC1-A398-244A4F21D1CD}" dt="2021-04-03T13:23:04.742" v="652" actId="164"/>
          <ac:spMkLst>
            <pc:docMk/>
            <pc:sldMk cId="3869606039" sldId="312"/>
            <ac:spMk id="22" creationId="{35B3012B-CA5D-4427-AA8A-C039682744B7}"/>
          </ac:spMkLst>
        </pc:spChg>
        <pc:spChg chg="add mod">
          <ac:chgData name="Panayotis Haratzopoulos" userId="974dd9cc9b3d31a1" providerId="LiveId" clId="{C5135EAA-3EB9-4DC1-A398-244A4F21D1CD}" dt="2021-04-03T13:23:19.871" v="655" actId="14100"/>
          <ac:spMkLst>
            <pc:docMk/>
            <pc:sldMk cId="3869606039" sldId="312"/>
            <ac:spMk id="27" creationId="{1D52F4CE-2AF2-4095-8E5B-9199084DBB20}"/>
          </ac:spMkLst>
        </pc:spChg>
        <pc:spChg chg="add mod">
          <ac:chgData name="Panayotis Haratzopoulos" userId="974dd9cc9b3d31a1" providerId="LiveId" clId="{C5135EAA-3EB9-4DC1-A398-244A4F21D1CD}" dt="2021-04-03T13:24:18.336" v="664" actId="14100"/>
          <ac:spMkLst>
            <pc:docMk/>
            <pc:sldMk cId="3869606039" sldId="312"/>
            <ac:spMk id="32" creationId="{9C89D3D6-1EF9-47E8-9F42-D3DF304B8515}"/>
          </ac:spMkLst>
        </pc:spChg>
        <pc:grpChg chg="add mod">
          <ac:chgData name="Panayotis Haratzopoulos" userId="974dd9cc9b3d31a1" providerId="LiveId" clId="{C5135EAA-3EB9-4DC1-A398-244A4F21D1CD}" dt="2021-04-03T13:18:11.552" v="608" actId="164"/>
          <ac:grpSpMkLst>
            <pc:docMk/>
            <pc:sldMk cId="3869606039" sldId="312"/>
            <ac:grpSpMk id="8" creationId="{B614D446-1919-4CD7-9BC4-7A88BC77233E}"/>
          </ac:grpSpMkLst>
        </pc:grpChg>
        <pc:grpChg chg="add mod">
          <ac:chgData name="Panayotis Haratzopoulos" userId="974dd9cc9b3d31a1" providerId="LiveId" clId="{C5135EAA-3EB9-4DC1-A398-244A4F21D1CD}" dt="2021-04-03T13:18:11.552" v="608" actId="164"/>
          <ac:grpSpMkLst>
            <pc:docMk/>
            <pc:sldMk cId="3869606039" sldId="312"/>
            <ac:grpSpMk id="11" creationId="{6CA910AC-94D5-4B19-B4A3-CA38196A4B83}"/>
          </ac:grpSpMkLst>
        </pc:grpChg>
        <pc:grpChg chg="add mod">
          <ac:chgData name="Panayotis Haratzopoulos" userId="974dd9cc9b3d31a1" providerId="LiveId" clId="{C5135EAA-3EB9-4DC1-A398-244A4F21D1CD}" dt="2021-04-03T13:19:36.684" v="623" actId="164"/>
          <ac:grpSpMkLst>
            <pc:docMk/>
            <pc:sldMk cId="3869606039" sldId="312"/>
            <ac:grpSpMk id="17" creationId="{404DF261-4748-4011-BA00-69C22C0687AF}"/>
          </ac:grpSpMkLst>
        </pc:grpChg>
        <pc:grpChg chg="add mod">
          <ac:chgData name="Panayotis Haratzopoulos" userId="974dd9cc9b3d31a1" providerId="LiveId" clId="{C5135EAA-3EB9-4DC1-A398-244A4F21D1CD}" dt="2021-04-03T13:22:47.438" v="650" actId="164"/>
          <ac:grpSpMkLst>
            <pc:docMk/>
            <pc:sldMk cId="3869606039" sldId="312"/>
            <ac:grpSpMk id="28" creationId="{89CFAAD2-39D5-4E59-8907-9AABB6BF9804}"/>
          </ac:grpSpMkLst>
        </pc:grpChg>
        <pc:grpChg chg="add mod">
          <ac:chgData name="Panayotis Haratzopoulos" userId="974dd9cc9b3d31a1" providerId="LiveId" clId="{C5135EAA-3EB9-4DC1-A398-244A4F21D1CD}" dt="2021-04-03T13:24:07.843" v="661" actId="1076"/>
          <ac:grpSpMkLst>
            <pc:docMk/>
            <pc:sldMk cId="3869606039" sldId="312"/>
            <ac:grpSpMk id="29" creationId="{51C19358-050A-46E7-826B-8CD41ABBEFBA}"/>
          </ac:grpSpMkLst>
        </pc:grpChg>
        <pc:picChg chg="add mod">
          <ac:chgData name="Panayotis Haratzopoulos" userId="974dd9cc9b3d31a1" providerId="LiveId" clId="{C5135EAA-3EB9-4DC1-A398-244A4F21D1CD}" dt="2021-04-03T13:17:07.768" v="600" actId="164"/>
          <ac:picMkLst>
            <pc:docMk/>
            <pc:sldMk cId="3869606039" sldId="312"/>
            <ac:picMk id="4" creationId="{5CF20717-4B9C-47B4-86B3-7786B1FF7022}"/>
          </ac:picMkLst>
        </pc:picChg>
        <pc:picChg chg="add mod">
          <ac:chgData name="Panayotis Haratzopoulos" userId="974dd9cc9b3d31a1" providerId="LiveId" clId="{C5135EAA-3EB9-4DC1-A398-244A4F21D1CD}" dt="2021-04-03T13:17:07.768" v="600" actId="164"/>
          <ac:picMkLst>
            <pc:docMk/>
            <pc:sldMk cId="3869606039" sldId="312"/>
            <ac:picMk id="6" creationId="{63F2461E-D703-44B2-9D3C-00520BB9B52C}"/>
          </ac:picMkLst>
        </pc:picChg>
        <pc:picChg chg="add mod">
          <ac:chgData name="Panayotis Haratzopoulos" userId="974dd9cc9b3d31a1" providerId="LiveId" clId="{C5135EAA-3EB9-4DC1-A398-244A4F21D1CD}" dt="2021-04-03T13:18:11.552" v="608" actId="164"/>
          <ac:picMkLst>
            <pc:docMk/>
            <pc:sldMk cId="3869606039" sldId="312"/>
            <ac:picMk id="10" creationId="{3D9F42D2-F005-4920-A9FA-8CEF4CAAC3B4}"/>
          </ac:picMkLst>
        </pc:picChg>
        <pc:picChg chg="add mod">
          <ac:chgData name="Panayotis Haratzopoulos" userId="974dd9cc9b3d31a1" providerId="LiveId" clId="{C5135EAA-3EB9-4DC1-A398-244A4F21D1CD}" dt="2021-04-03T13:19:36.684" v="623" actId="164"/>
          <ac:picMkLst>
            <pc:docMk/>
            <pc:sldMk cId="3869606039" sldId="312"/>
            <ac:picMk id="13" creationId="{8C84E4A5-FF8B-4E83-B2C2-720F67C71717}"/>
          </ac:picMkLst>
        </pc:picChg>
        <pc:picChg chg="add mod">
          <ac:chgData name="Panayotis Haratzopoulos" userId="974dd9cc9b3d31a1" providerId="LiveId" clId="{C5135EAA-3EB9-4DC1-A398-244A4F21D1CD}" dt="2021-04-03T13:22:47.438" v="650" actId="164"/>
          <ac:picMkLst>
            <pc:docMk/>
            <pc:sldMk cId="3869606039" sldId="312"/>
            <ac:picMk id="19" creationId="{BE5BE282-C2A8-4474-A0AC-B0B89F6D4212}"/>
          </ac:picMkLst>
        </pc:picChg>
        <pc:picChg chg="add mod">
          <ac:chgData name="Panayotis Haratzopoulos" userId="974dd9cc9b3d31a1" providerId="LiveId" clId="{C5135EAA-3EB9-4DC1-A398-244A4F21D1CD}" dt="2021-04-03T13:22:47.438" v="650" actId="164"/>
          <ac:picMkLst>
            <pc:docMk/>
            <pc:sldMk cId="3869606039" sldId="312"/>
            <ac:picMk id="21" creationId="{B9F29683-47BD-4253-9FC6-C74DD1DD33EA}"/>
          </ac:picMkLst>
        </pc:picChg>
        <pc:picChg chg="add mod">
          <ac:chgData name="Panayotis Haratzopoulos" userId="974dd9cc9b3d31a1" providerId="LiveId" clId="{C5135EAA-3EB9-4DC1-A398-244A4F21D1CD}" dt="2021-04-03T13:22:47.438" v="650" actId="164"/>
          <ac:picMkLst>
            <pc:docMk/>
            <pc:sldMk cId="3869606039" sldId="312"/>
            <ac:picMk id="24" creationId="{3B338493-0CD4-4793-A04D-904AEDEC110E}"/>
          </ac:picMkLst>
        </pc:picChg>
        <pc:picChg chg="add mod">
          <ac:chgData name="Panayotis Haratzopoulos" userId="974dd9cc9b3d31a1" providerId="LiveId" clId="{C5135EAA-3EB9-4DC1-A398-244A4F21D1CD}" dt="2021-04-03T13:23:04.742" v="652" actId="164"/>
          <ac:picMkLst>
            <pc:docMk/>
            <pc:sldMk cId="3869606039" sldId="312"/>
            <ac:picMk id="26" creationId="{17901A61-376A-4D54-903B-9E8FEF6CEB9D}"/>
          </ac:picMkLst>
        </pc:picChg>
        <pc:picChg chg="add mod">
          <ac:chgData name="Panayotis Haratzopoulos" userId="974dd9cc9b3d31a1" providerId="LiveId" clId="{C5135EAA-3EB9-4DC1-A398-244A4F21D1CD}" dt="2021-04-03T13:24:54.947" v="670" actId="1076"/>
          <ac:picMkLst>
            <pc:docMk/>
            <pc:sldMk cId="3869606039" sldId="312"/>
            <ac:picMk id="31" creationId="{FB9F82F4-BD53-4B96-86E9-509CDB3743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601B66-36BD-424C-BFA9-6C569B955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C1CDE7E-6739-40E4-AAD6-086AB24997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8962F2C-4CF7-4872-8924-90013EB67C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06EFA20-FE13-4247-A6F4-F56365F122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CFD13AB-1C05-4746-BC0A-9B86D21932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3618E8E-7C3F-4310-9C60-F94AA4D6E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089B97-C00D-410D-B8D0-556C1C9C267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FEC3378-9E9F-41B1-A7D7-045F988D6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7DB4C9-0B74-44FB-B84B-038C04C285D4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A81D705-5FF8-4AC5-B405-292FD334A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2B90E61-3A72-45DA-945B-914C49887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20C17EF-FA97-41CC-BEDF-BF082A6A3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E67C9-F975-495A-A1C7-42E4B42AEACA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E91FCB-FB7A-4803-869E-FA1A87396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B8AEE8-7CF5-43E9-B8C4-95173E831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22DB665-D7BE-4A8A-9FF6-77F3FBA1F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2CA20-5660-44F0-8339-BBC6E17E6687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DE92E0B-E215-4164-AE7B-507C9756F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0D55D45-D9CE-4F46-804B-9C13104B1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47A2F40-B31E-4F97-8185-6A90AB709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1051DA-4003-4473-BF7B-45B9451BDD04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B222372-62BB-4B5B-81EC-F5E0687C1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2726F04-7F66-44E7-B350-F65F062EA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49C255B-7595-4538-AA11-58011768A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9EA9-58CF-4316-9B70-C386C708766C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108BF0F-F1AA-46F5-BEA0-41383BEED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55F4563-8018-4D86-96DE-14082204C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9274789-CC26-4C66-AB37-72DD871D1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C8F0AE-9613-45EB-83D7-485279532EB4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34BE4B9-ABEA-41AF-B52D-45E33209E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5CA9F77-8362-43BB-A753-33610D150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A684FB7-1C5A-41C9-B577-6A3ACE10B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707E7-3C52-44D9-891B-F2F3479BAEF9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D7288AC-A2CA-4B70-9385-008B8CA52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4F35DC2-2A24-4A1A-9F01-2745E6F9A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B607933-8B7D-40AD-8149-B6A0FD13B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1BE5-7575-4B7D-8EB6-1C0DDC160524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E66AA85-2571-4B84-8134-484C14D4D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A070E22-29C3-4900-BFE2-0258EAF9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9755F9E-9BB1-4335-A078-EE8922E1E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24A04-653E-4E85-991C-92C16EE96F0B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B4BC644-397C-4969-8F1B-0BD8FDC9C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DD4E62A-DCC1-4CBB-9C60-1D6A90B2D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0EBA146-2A1A-4304-98F7-B554D33A9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C5893-06BB-491C-B225-58B64EA7D154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1038A21-D6BE-4E36-BC49-63F6DE063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44E26D4-A300-4E72-81F4-89792AF7D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5197884-D33A-42D0-A9FC-DB38FA060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C947E-F10C-4422-9807-76A565632E1D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4641AEC-7A50-4164-A646-F0482FD05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8033C18-E276-4BD1-ABB3-7D8E19D57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3682993-DFB6-4E3A-A0E5-2C62CF547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26059-FEFF-4EC1-A58D-6033D7CDAAE8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54C3B91-E829-4608-8C8F-D768848E9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E7F4A5B-23CA-42F5-A1C5-D0B38FDA1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C870476-2DA4-4ECD-BA9C-787991EC0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3493A-4070-4002-B514-88464C4D1420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AA801C3-5362-43E8-9E54-2659CB8B0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05F0BBB-9802-4BD5-8CEA-BFFFEBC3E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5CB430B-0554-4BA4-B0BC-6CE0E6641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C2F958-CC24-4680-A6EB-860921DDD198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DA44AC9-C600-4D28-B3A2-F34C092AE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AAD815A-9569-4C62-927B-7152AEE0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C57932-347A-45AD-A47B-AAEF64986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7B2585-BED4-4403-8431-1DC8F14E7BE7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08B9EA-C1EB-4A8A-83EB-EA516AA5E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065BEBE-919C-4C0E-B526-21B586197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DDCC61A-442D-4A98-BEE3-37BD14A4D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B8BD8-A7E8-49E4-9AFB-B3135041AFDA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D82ED8B-AD3D-40FF-9486-31FB2EFC1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8EDD68A-E003-4D3F-92F3-F50ED2739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BD2E762-7CAD-4BE2-8C4C-09BF3D6C3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2EB5D0-9CA4-4DBD-BA33-D76F1A3B4760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B56A80-9E1F-4F9E-A687-2DA660A64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ECD84C2-1435-4CC9-9825-6BF2FADA4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F9D6BC-8708-4D61-97B0-D05D16E40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9FBF9E-92E8-4A53-BB28-C4B8B2B6E941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EA00F13-4A6D-40DB-962E-375EEC27A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034E3C4-D589-4C01-BF24-804351D5C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67BDFBC-9A64-4B84-8368-D2296BFFC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3F483E-0E54-4047-9570-C409E7D9EA19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E83DD74-6807-4726-9A9F-E811A7B62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ED7DB6C-7B48-4075-AC99-CB4AEBD6A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229722F-1194-4271-8061-209460320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9E9FA2-FB2F-48E7-B8A2-29893F47388A}" type="slidenum">
              <a:rPr lang="el-GR" altLang="el-G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352608D-EEC0-48E4-9653-8B6C1C708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C2A7851-B003-41C8-A2D0-5E9F5A0D0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1AFB9F7-EC9D-4E0E-891F-F1008FF2F592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A72D05-C595-4427-990C-0A2CD0F6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583C06-3D91-4E97-882A-06A3E1DC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754C9-7842-47EA-B359-DE92EF84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86E1-6F8C-4FF3-8383-55F42726B3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56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C8BDA5C-221D-4055-963A-BA9FA4FE5ABE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5B5AE8-6773-4DA9-9500-EB9569D0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984BB7-4963-4A4A-9BE6-7767C829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798BBD-3D28-45D8-820A-9E15786A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71BB-9C10-4C2A-BDA5-9715BAEF9AD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66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F5D47B7-261B-41F3-835C-9BD19E3AA570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C7D7E-5ED0-4C0D-AFD4-EA480F7B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5F314EE7-D9AE-4584-BF04-8342C6E1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FD1E9-7E9F-4B4B-8E51-162B77A711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82AA03-593B-4F69-B642-E80A6EAF8F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F4E9D-EA93-4995-8105-D8B5922FE9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339E-6FE8-44D6-B078-9311D797514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994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F8DDCC2-198A-4D79-BD59-B5F97D21E1E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3945E2-F2F9-4B12-89CE-3F002E08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C5A456B-39A7-4969-B7A8-81F5F010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D384548-2A04-47B2-84D6-55C63995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76B0-2284-4AE7-BFC5-804EA9593E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01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E5AD1AF-3945-4D32-960B-9E7C884D5983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BBB83-DA61-43C9-935F-2EE90818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3B4D63FA-BD86-4CD5-8CF6-AF6E906D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1A9A7A4-1BBF-4820-918F-BFE87E0790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0C9BD60-59D5-46E0-803B-FEB685978C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420D87-F7B8-44D6-AF2A-085C05B1D8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3EF6-BAF4-4312-87EB-B798929761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740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DFE4F29-7188-4AAF-AE31-F9376D2EC06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6ADBB0-10B3-4605-A451-2B8ACFC722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A8B10E-28CD-4A9B-9E4E-ACEAB8CBFE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0FBA5FF-8493-484D-9FF0-DD6425614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91A2-C0EE-4B4D-9973-21147DDD00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248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95B5E66-5A89-4F4C-A5E7-3015C4FE6043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72D6AC-E699-46A8-BF9B-99FB2130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D0FE94-920E-4246-87DB-7D5B59C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8FCB6C-4DC2-4C14-BA17-E4C6EBF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952E-2E56-4139-8E3B-A169367779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67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2F1ED2-4F05-4313-98A6-87FE6A13737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7E37B-ED92-4C07-A49C-BE92234A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65C5E-903A-4CAE-8158-736309C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83CB0D-DAFF-400B-8505-A4FF4C3E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327A-11AF-467D-BB79-D11CAE14D3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41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7C39531-0585-46C5-A103-6C317A0A24F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FFB25-1509-4E9D-BA72-5B8310EF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B2343A-873C-479D-8EB4-317A352A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780FA1-0D92-4F43-A64C-2E62F13C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AD2B-E63E-47D1-B041-902A97DE498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4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348F7F3-C15F-4979-BDBD-05B2FF153BFF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D4EEC4-CAE5-4883-806E-7ED99798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F7FDC4-ECE1-4862-9B49-CAFF5377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AEC1E2-7BE4-4D8C-9EDB-3D36F17B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F24B-B6A7-4C77-A4B3-02DA5A88A8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64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7F62AB4-1C66-4AA2-94EE-CD7861BDAEFC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98FE385-A0E1-4ABE-B2BD-59F3961C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95A5EB5-A446-43DF-B51C-59BE83DA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DD12DE-FA05-40E7-BF0B-7B3041D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0DB8-9134-4D9E-A6A8-FAAB12426B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8185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E162404A-F1A5-4C88-AB00-860AFB4C7AE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F7E6C6A-7BD2-4C6C-85AD-66C5BD11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995C24F-A25E-4E2C-A310-84D0A6D5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6663486-4DB0-41A6-921B-36002CC5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5627-4748-4284-9409-7BDD43B911A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937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3548C98-1ADE-4A1E-93E4-02AA312ACBA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F305E0E-7F47-4703-B98D-055D92DF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6FB823-45F3-4E06-8CA9-B6BE84E5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00F9A9D-FCCE-408F-967A-6AC5586A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56C4-529F-44BF-9EEC-D96DDBF34B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957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5EE6F8F-65B1-4178-8588-7A4F7B6CF33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DE08107-2492-4E85-9068-925F1BA0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511A79D-BC0F-4D44-A0DF-BE2DC265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1FB8C6-FD88-4964-A9C0-D307A5F4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5E9B-96DC-45FC-896F-F16305E8A0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22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F908D18-C768-45DB-BD9B-7A8F8D14A3D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4B3559-F074-4D7A-A850-0A681EEB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7AFC0C-F188-40CC-BA05-810027CF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2E3CBF8-B90F-41D3-ACF0-57FF028F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E35C-4161-42FD-B9E2-1B713675DA4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584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3BF2A7B-1F86-42BF-98BB-62A5280CF92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110D8C6-FC5A-407B-ABAB-44E69209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38772E5-002D-44DE-8B47-286E3532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77CAC6-4FA0-416A-A87A-349CB25E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CC9F-24AD-40BB-A4A0-EFBE77AAB9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280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81131F39-D874-498C-8484-A136E52BAB4D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CFC4D6FB-2755-41B8-91DA-82CA64BE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78953B7C-070B-470C-BC19-857D79FE6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00E47EB1-7B30-46BA-A0F1-5D49D1EB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DEE0E8F2-893D-4666-BDF7-73ED2181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953B93C8-B949-4D38-8C5F-632E22C4A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D98C72A6-A958-42FC-B38E-A245029F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A00CA6A9-18BC-4C3C-AAB0-4D0BDC721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F96F3932-D78A-4A01-881C-23D242E40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0D2EA0A2-37A6-427D-AEE9-4BFE77F4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9144F02B-168D-4EB8-85A5-7253711E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8E84592D-9350-4F29-BDB9-ACE02828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983AF964-5599-44A2-82D2-3A44827AF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0C114710-DEC1-413B-803E-F99D82C3B26B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453FED16-B8EA-46F6-AFD7-8527C1112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89A3E834-A8CB-4400-A146-94149229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15F777EB-C21E-48C4-B57C-25F36278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D4B177B0-5003-40D4-9178-FE201FDCA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D5597EAA-CF7B-4722-844A-16ECD142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3B42FC98-562B-4F8B-A859-4913CCA2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EA9ACB6B-6169-486F-B3F4-89D9E896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0C97351C-DCF4-4A8E-B20F-4405CA4A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E219074C-A557-44D7-B262-839B2E6B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05D59AC3-C9FF-4D8B-AD88-3BCBE167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659E1FE1-98FA-4121-8D6B-5CF856757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599ABBE1-4FDF-4EB5-AEAA-12CAE9D88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6B44652-07AD-4A7D-A527-F66067EEA6A6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6D8E2CB4-B01F-4919-8098-B6439BDF6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A3AFB824-1FBD-4A12-ABF2-758671827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63AB-E09D-4CE1-9329-462080EB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119B-8F82-461C-9085-5B189D99B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E0364-B137-4794-B124-A481AC21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DAB3402-F96C-46F5-8EC1-E5D1A2BCF9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emf"/><Relationship Id="rId3" Type="http://schemas.openxmlformats.org/officeDocument/2006/relationships/hyperlink" Target="http://www.seilias.gr/images/stories/html5/motionInUniformElectricField.html" TargetMode="Externa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erkuris\&#932;&#945;%20&#941;&#947;&#947;&#961;&#945;&#966;&#940;%20&#956;&#959;&#965;\&#931;&#933;&#925;&#927;&#923;&#927;\&#934;&#933;&#931;&#921;&#922;&#919;%20%20&#914;'%20(&#922;&#913;&#932;.)\PowerPoint(&#920;&#949;&#969;&#961;&#943;&#945;)\3&#959;%20&#922;&#949;&#966;&#940;&#955;&#945;&#953;&#959;\egun.avi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seilias.gr/images/stories/html5/motionInUniformElectricField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5.w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erkuris\&#932;&#945;%20&#941;&#947;&#947;&#961;&#945;&#966;&#940;%20&#956;&#959;&#965;\Animation\egun_crt.avi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www.seilias.gr/images/stories/html5/motionInUniformElectricField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5.e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10" Type="http://schemas.openxmlformats.org/officeDocument/2006/relationships/image" Target="../media/image106.emf"/><Relationship Id="rId4" Type="http://schemas.openxmlformats.org/officeDocument/2006/relationships/image" Target="../media/image100.png"/><Relationship Id="rId9" Type="http://schemas.openxmlformats.org/officeDocument/2006/relationships/image" Target="../media/image10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1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erkuris\&#932;&#945;%20&#941;&#947;&#947;&#961;&#945;&#966;&#940;%20&#956;&#959;&#965;\&#931;&#933;&#925;&#927;&#923;&#927;\&#934;&#933;&#931;&#921;&#922;&#919;%20%20&#914;'%20(&#922;&#913;&#932;.)\PowerPoint(&#920;&#949;&#969;&#961;&#943;&#945;)\3&#959;%20&#922;&#949;&#966;&#940;&#955;&#945;&#953;&#959;\egun.avi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8A4BC0-1F67-490C-ACC1-D140ABC9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D8A3-03E6-4A87-AAC5-2B9E3EE0EF08}" type="slidenum">
              <a:rPr lang="el-GR" altLang="el-GR" smtClean="0"/>
              <a:pPr>
                <a:defRPr/>
              </a:pPr>
              <a:t>1</a:t>
            </a:fld>
            <a:endParaRPr lang="el-GR" altLang="el-GR"/>
          </a:p>
        </p:txBody>
      </p:sp>
      <p:grpSp>
        <p:nvGrpSpPr>
          <p:cNvPr id="19459" name="Ομάδα 4">
            <a:extLst>
              <a:ext uri="{FF2B5EF4-FFF2-40B4-BE49-F238E27FC236}">
                <a16:creationId xmlns:a16="http://schemas.microsoft.com/office/drawing/2014/main" id="{C47DECC3-6DF5-4BFD-BF4B-BB21BCFEE479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268413"/>
            <a:ext cx="7542212" cy="4681537"/>
            <a:chOff x="1973545" y="2068227"/>
            <a:chExt cx="7713023" cy="49286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DB4A2B-19C7-434B-961B-19B3EE331D30}"/>
                </a:ext>
              </a:extLst>
            </p:cNvPr>
            <p:cNvSpPr txBox="1"/>
            <p:nvPr/>
          </p:nvSpPr>
          <p:spPr>
            <a:xfrm>
              <a:off x="2687864" y="3356794"/>
              <a:ext cx="5581430" cy="1571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Δυναμική Ενέργεια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Συστήματος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πολλών σημειακών φορτίων</a:t>
              </a:r>
              <a:endParaRPr lang="el-GR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" name="Σύννεφο 6">
              <a:extLst>
                <a:ext uri="{FF2B5EF4-FFF2-40B4-BE49-F238E27FC236}">
                  <a16:creationId xmlns:a16="http://schemas.microsoft.com/office/drawing/2014/main" id="{466A3121-CD94-4404-9DA2-6D8CD5DC638D}"/>
                </a:ext>
              </a:extLst>
            </p:cNvPr>
            <p:cNvSpPr/>
            <p:nvPr/>
          </p:nvSpPr>
          <p:spPr>
            <a:xfrm>
              <a:off x="1973545" y="2068227"/>
              <a:ext cx="7713023" cy="4928646"/>
            </a:xfrm>
            <a:prstGeom prst="clou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Θέση αριθμού διαφάνειας 3">
            <a:extLst>
              <a:ext uri="{FF2B5EF4-FFF2-40B4-BE49-F238E27FC236}">
                <a16:creationId xmlns:a16="http://schemas.microsoft.com/office/drawing/2014/main" id="{C2832F89-87C9-4BF2-80EF-86A36462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8AC65621-223A-4E03-9BF2-355AB70F41BD}" type="slidenum">
              <a:rPr lang="el-GR" altLang="el-G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1530116-5330-47CC-A971-6591033A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7513"/>
            <a:ext cx="734377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Α. Κίνηση χωρίς αρχική ταχύτητα</a:t>
            </a:r>
            <a:endParaRPr lang="el-GR" altLang="el-G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256" name="Group 40">
            <a:extLst>
              <a:ext uri="{FF2B5EF4-FFF2-40B4-BE49-F238E27FC236}">
                <a16:creationId xmlns:a16="http://schemas.microsoft.com/office/drawing/2014/main" id="{D380398C-07A5-470F-928B-5224BEDE8FA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484313"/>
            <a:ext cx="1871662" cy="1439862"/>
            <a:chOff x="295" y="935"/>
            <a:chExt cx="1179" cy="907"/>
          </a:xfrm>
        </p:grpSpPr>
        <p:sp>
          <p:nvSpPr>
            <p:cNvPr id="29712" name="Line 6">
              <a:extLst>
                <a:ext uri="{FF2B5EF4-FFF2-40B4-BE49-F238E27FC236}">
                  <a16:creationId xmlns:a16="http://schemas.microsoft.com/office/drawing/2014/main" id="{1EFC872A-5FBF-46B2-A703-417EFCEA7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935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3" name="Line 7">
              <a:extLst>
                <a:ext uri="{FF2B5EF4-FFF2-40B4-BE49-F238E27FC236}">
                  <a16:creationId xmlns:a16="http://schemas.microsoft.com/office/drawing/2014/main" id="{561C0014-0BD3-4FD2-BE63-42FB4A506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4" name="Line 8">
              <a:extLst>
                <a:ext uri="{FF2B5EF4-FFF2-40B4-BE49-F238E27FC236}">
                  <a16:creationId xmlns:a16="http://schemas.microsoft.com/office/drawing/2014/main" id="{D6AB9FE5-1A84-447B-904F-362B0FD6C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389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5" name="Line 9">
              <a:extLst>
                <a:ext uri="{FF2B5EF4-FFF2-40B4-BE49-F238E27FC236}">
                  <a16:creationId xmlns:a16="http://schemas.microsoft.com/office/drawing/2014/main" id="{B1C74DD7-BA75-4218-BBAA-750C6E9B2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842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6" name="Line 10">
              <a:extLst>
                <a:ext uri="{FF2B5EF4-FFF2-40B4-BE49-F238E27FC236}">
                  <a16:creationId xmlns:a16="http://schemas.microsoft.com/office/drawing/2014/main" id="{25B85240-DE48-430E-AC3A-03B6CC791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616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27" name="Oval 11">
            <a:extLst>
              <a:ext uri="{FF2B5EF4-FFF2-40B4-BE49-F238E27FC236}">
                <a16:creationId xmlns:a16="http://schemas.microsoft.com/office/drawing/2014/main" id="{FBDB5479-06F7-4EC2-AE5C-0BF7645A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89138"/>
            <a:ext cx="142875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9338187B-2444-4125-9680-4CBAD4FAE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06057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478BF2A7-C4E8-4C46-B0E9-4A08E93D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3068638"/>
            <a:ext cx="5032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4" name="Text Box 14">
            <a:extLst>
              <a:ext uri="{FF2B5EF4-FFF2-40B4-BE49-F238E27FC236}">
                <a16:creationId xmlns:a16="http://schemas.microsoft.com/office/drawing/2014/main" id="{9BAA1C7F-1FD5-4280-9DD9-F460528FC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8608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000" b="1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231" name="Object 15">
            <a:extLst>
              <a:ext uri="{FF2B5EF4-FFF2-40B4-BE49-F238E27FC236}">
                <a16:creationId xmlns:a16="http://schemas.microsoft.com/office/drawing/2014/main" id="{81E5DBE4-4BC1-43F4-97F4-EC14C3092A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068638"/>
          <a:ext cx="312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99095" imgH="152226" progId="Equation.3">
                  <p:embed/>
                </p:oleObj>
              </mc:Choice>
              <mc:Fallback>
                <p:oleObj name="Εξίσωση" r:id="rId4" imgW="99095" imgH="152226" progId="Equation.3">
                  <p:embed/>
                  <p:pic>
                    <p:nvPicPr>
                      <p:cNvPr id="9231" name="Object 15">
                        <a:extLst>
                          <a:ext uri="{FF2B5EF4-FFF2-40B4-BE49-F238E27FC236}">
                            <a16:creationId xmlns:a16="http://schemas.microsoft.com/office/drawing/2014/main" id="{81E5DBE4-4BC1-43F4-97F4-EC14C3092A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068638"/>
                        <a:ext cx="3127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>
            <a:extLst>
              <a:ext uri="{FF2B5EF4-FFF2-40B4-BE49-F238E27FC236}">
                <a16:creationId xmlns:a16="http://schemas.microsoft.com/office/drawing/2014/main" id="{F730B267-4090-4A75-B6DA-334047FB9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844675"/>
          <a:ext cx="3127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99095" imgH="152226" progId="Equation.3">
                  <p:embed/>
                </p:oleObj>
              </mc:Choice>
              <mc:Fallback>
                <p:oleObj name="Εξίσωση" r:id="rId6" imgW="99095" imgH="152226" progId="Equation.3">
                  <p:embed/>
                  <p:pic>
                    <p:nvPicPr>
                      <p:cNvPr id="9232" name="Object 16">
                        <a:extLst>
                          <a:ext uri="{FF2B5EF4-FFF2-40B4-BE49-F238E27FC236}">
                            <a16:creationId xmlns:a16="http://schemas.microsoft.com/office/drawing/2014/main" id="{F730B267-4090-4A75-B6DA-334047FB9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3127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>
            <a:extLst>
              <a:ext uri="{FF2B5EF4-FFF2-40B4-BE49-F238E27FC236}">
                <a16:creationId xmlns:a16="http://schemas.microsoft.com/office/drawing/2014/main" id="{612AD515-F3BA-4241-9C8F-7310C2649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844675"/>
          <a:ext cx="504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213502" imgH="114276" progId="Equation.3">
                  <p:embed/>
                </p:oleObj>
              </mc:Choice>
              <mc:Fallback>
                <p:oleObj name="Εξίσωση" r:id="rId8" imgW="213502" imgH="114276" progId="Equation.3">
                  <p:embed/>
                  <p:pic>
                    <p:nvPicPr>
                      <p:cNvPr id="9234" name="Object 18">
                        <a:extLst>
                          <a:ext uri="{FF2B5EF4-FFF2-40B4-BE49-F238E27FC236}">
                            <a16:creationId xmlns:a16="http://schemas.microsoft.com/office/drawing/2014/main" id="{612AD515-F3BA-4241-9C8F-7310C2649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5048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Object 34">
            <a:extLst>
              <a:ext uri="{FF2B5EF4-FFF2-40B4-BE49-F238E27FC236}">
                <a16:creationId xmlns:a16="http://schemas.microsoft.com/office/drawing/2014/main" id="{F4D4D531-75DC-4413-8B66-3CA790B0C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141663"/>
          <a:ext cx="36718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294838" imgH="266584" progId="Equation.3">
                  <p:embed/>
                </p:oleObj>
              </mc:Choice>
              <mc:Fallback>
                <p:oleObj name="Εξίσωση" r:id="rId10" imgW="1294838" imgH="266584" progId="Equation.3">
                  <p:embed/>
                  <p:pic>
                    <p:nvPicPr>
                      <p:cNvPr id="9250" name="Object 34">
                        <a:extLst>
                          <a:ext uri="{FF2B5EF4-FFF2-40B4-BE49-F238E27FC236}">
                            <a16:creationId xmlns:a16="http://schemas.microsoft.com/office/drawing/2014/main" id="{F4D4D531-75DC-4413-8B66-3CA790B0C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141663"/>
                        <a:ext cx="36718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>
            <a:extLst>
              <a:ext uri="{FF2B5EF4-FFF2-40B4-BE49-F238E27FC236}">
                <a16:creationId xmlns:a16="http://schemas.microsoft.com/office/drawing/2014/main" id="{72368B29-50CD-4622-ABD9-D0ED951E7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716338"/>
          <a:ext cx="8208962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2590942" imgH="373530" progId="Equation.3">
                  <p:embed/>
                </p:oleObj>
              </mc:Choice>
              <mc:Fallback>
                <p:oleObj name="Εξίσωση" r:id="rId12" imgW="2590942" imgH="373530" progId="Equation.3">
                  <p:embed/>
                  <p:pic>
                    <p:nvPicPr>
                      <p:cNvPr id="9251" name="Object 35">
                        <a:extLst>
                          <a:ext uri="{FF2B5EF4-FFF2-40B4-BE49-F238E27FC236}">
                            <a16:creationId xmlns:a16="http://schemas.microsoft.com/office/drawing/2014/main" id="{72368B29-50CD-4622-ABD9-D0ED951E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16338"/>
                        <a:ext cx="8208962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2" name="Text Box 36">
            <a:extLst>
              <a:ext uri="{FF2B5EF4-FFF2-40B4-BE49-F238E27FC236}">
                <a16:creationId xmlns:a16="http://schemas.microsoft.com/office/drawing/2014/main" id="{159333A4-03B8-4F88-8F42-5197D67FF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84313"/>
            <a:ext cx="5472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i="1">
                <a:solidFill>
                  <a:schemeClr val="tx1"/>
                </a:solidFill>
                <a:latin typeface="Comic Sans MS" panose="030F0702030302020204" pitchFamily="66" charset="0"/>
              </a:rPr>
              <a:t>Στη μελέτη που θα κάνουμε θα αγνοούμε τη βαρυτική δύναμη, επειδή είναι πολύ ασθενέστερη από τη δύναμη του ηλεκτρικού πεδίου. </a:t>
            </a:r>
          </a:p>
        </p:txBody>
      </p:sp>
      <p:sp>
        <p:nvSpPr>
          <p:cNvPr id="9254" name="Text Box 38">
            <a:extLst>
              <a:ext uri="{FF2B5EF4-FFF2-40B4-BE49-F238E27FC236}">
                <a16:creationId xmlns:a16="http://schemas.microsoft.com/office/drawing/2014/main" id="{9994A910-7592-4289-AB56-059AACC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57788"/>
            <a:ext cx="727233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Το σωματίδιο θα εκτελέσει </a:t>
            </a:r>
            <a:r>
              <a:rPr lang="el-GR" altLang="el-G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ευθύγραμμη ομαλά επιταχυνόμενη κίνηση</a:t>
            </a: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χωρίς αρχική ταχύτητα.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7" grpId="0" animBg="1"/>
      <p:bldP spid="9252" grpId="0"/>
      <p:bldP spid="9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αριθμού διαφάνειας 3">
            <a:extLst>
              <a:ext uri="{FF2B5EF4-FFF2-40B4-BE49-F238E27FC236}">
                <a16:creationId xmlns:a16="http://schemas.microsoft.com/office/drawing/2014/main" id="{AF145F7A-8F03-4075-AB9E-DB0E78B43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E25B607-4B3F-4671-89E2-28D52D0A3542}" type="slidenum">
              <a:rPr lang="el-GR" altLang="el-GR" b="1" smtClean="0">
                <a:solidFill>
                  <a:schemeClr val="bg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l-GR" altLang="el-GR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47" name="Ομάδα 4">
            <a:extLst>
              <a:ext uri="{FF2B5EF4-FFF2-40B4-BE49-F238E27FC236}">
                <a16:creationId xmlns:a16="http://schemas.microsoft.com/office/drawing/2014/main" id="{0E1249E0-5F4B-446D-81CF-C95D87A4A4B7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1816100"/>
            <a:ext cx="1871663" cy="1482725"/>
            <a:chOff x="768350" y="1815714"/>
            <a:chExt cx="1871662" cy="1482725"/>
          </a:xfrm>
        </p:grpSpPr>
        <p:grpSp>
          <p:nvGrpSpPr>
            <p:cNvPr id="31751" name="Group 18">
              <a:extLst>
                <a:ext uri="{FF2B5EF4-FFF2-40B4-BE49-F238E27FC236}">
                  <a16:creationId xmlns:a16="http://schemas.microsoft.com/office/drawing/2014/main" id="{74206DA5-4F84-4D52-B049-707E5351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350" y="1815714"/>
              <a:ext cx="1871662" cy="1439863"/>
              <a:chOff x="477" y="572"/>
              <a:chExt cx="1179" cy="907"/>
            </a:xfrm>
          </p:grpSpPr>
          <p:sp>
            <p:nvSpPr>
              <p:cNvPr id="31761" name="Line 4">
                <a:extLst>
                  <a:ext uri="{FF2B5EF4-FFF2-40B4-BE49-F238E27FC236}">
                    <a16:creationId xmlns:a16="http://schemas.microsoft.com/office/drawing/2014/main" id="{8BF74630-13E1-4D9F-B8F3-5B97BB3C5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572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2" name="Line 5">
                <a:extLst>
                  <a:ext uri="{FF2B5EF4-FFF2-40B4-BE49-F238E27FC236}">
                    <a16:creationId xmlns:a16="http://schemas.microsoft.com/office/drawing/2014/main" id="{A7ACBF52-3D4A-4CFC-95AD-637D6F610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799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3" name="Line 6">
                <a:extLst>
                  <a:ext uri="{FF2B5EF4-FFF2-40B4-BE49-F238E27FC236}">
                    <a16:creationId xmlns:a16="http://schemas.microsoft.com/office/drawing/2014/main" id="{57499262-F66C-486B-8CE1-730542F09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1026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4" name="Line 7">
                <a:extLst>
                  <a:ext uri="{FF2B5EF4-FFF2-40B4-BE49-F238E27FC236}">
                    <a16:creationId xmlns:a16="http://schemas.microsoft.com/office/drawing/2014/main" id="{9DC6B337-4291-4682-B6FE-5AAE23A01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1479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5" name="Line 8">
                <a:extLst>
                  <a:ext uri="{FF2B5EF4-FFF2-40B4-BE49-F238E27FC236}">
                    <a16:creationId xmlns:a16="http://schemas.microsoft.com/office/drawing/2014/main" id="{648A1CAD-D637-48AB-87C0-36995507B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1253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1752" name="Ομάδα 3">
              <a:extLst>
                <a:ext uri="{FF2B5EF4-FFF2-40B4-BE49-F238E27FC236}">
                  <a16:creationId xmlns:a16="http://schemas.microsoft.com/office/drawing/2014/main" id="{9A39DDEF-E395-48BE-930D-E65C43B87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9994" y="2896801"/>
              <a:ext cx="503238" cy="401638"/>
              <a:chOff x="1403350" y="2492375"/>
              <a:chExt cx="503238" cy="401638"/>
            </a:xfrm>
          </p:grpSpPr>
          <p:sp>
            <p:nvSpPr>
              <p:cNvPr id="31759" name="Line 11">
                <a:extLst>
                  <a:ext uri="{FF2B5EF4-FFF2-40B4-BE49-F238E27FC236}">
                    <a16:creationId xmlns:a16="http://schemas.microsoft.com/office/drawing/2014/main" id="{E8557757-B8F0-4ED3-9E46-6EE4D1E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3350" y="2492375"/>
                <a:ext cx="50323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31760" name="Object 12">
                <a:extLst>
                  <a:ext uri="{FF2B5EF4-FFF2-40B4-BE49-F238E27FC236}">
                    <a16:creationId xmlns:a16="http://schemas.microsoft.com/office/drawing/2014/main" id="{7A2A4A54-DF8B-47D8-B920-CC2FE5FC8D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76375" y="2492375"/>
              <a:ext cx="312738" cy="401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Εξίσωση" r:id="rId3" imgW="99095" imgH="152226" progId="Equation.3">
                      <p:embed/>
                    </p:oleObj>
                  </mc:Choice>
                  <mc:Fallback>
                    <p:oleObj name="Εξίσωση" r:id="rId3" imgW="99095" imgH="152226" progId="Equation.3">
                      <p:embed/>
                      <p:pic>
                        <p:nvPicPr>
                          <p:cNvPr id="31760" name="Object 12">
                            <a:extLst>
                              <a:ext uri="{FF2B5EF4-FFF2-40B4-BE49-F238E27FC236}">
                                <a16:creationId xmlns:a16="http://schemas.microsoft.com/office/drawing/2014/main" id="{7A2A4A54-DF8B-47D8-B920-CC2FE5FC8DD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6375" y="2492375"/>
                            <a:ext cx="312738" cy="4016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53" name="Ομάδα 2">
              <a:extLst>
                <a:ext uri="{FF2B5EF4-FFF2-40B4-BE49-F238E27FC236}">
                  <a16:creationId xmlns:a16="http://schemas.microsoft.com/office/drawing/2014/main" id="{F6A2980C-FC28-44A9-B40E-65CF44664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16" y="1815714"/>
              <a:ext cx="1392237" cy="401637"/>
              <a:chOff x="796516" y="1815714"/>
              <a:chExt cx="1392237" cy="401637"/>
            </a:xfrm>
          </p:grpSpPr>
          <p:sp>
            <p:nvSpPr>
              <p:cNvPr id="31754" name="Oval 9">
                <a:extLst>
                  <a:ext uri="{FF2B5EF4-FFF2-40B4-BE49-F238E27FC236}">
                    <a16:creationId xmlns:a16="http://schemas.microsoft.com/office/drawing/2014/main" id="{D35C40B7-05F6-4750-9C9D-239B75B7D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168" y="1954311"/>
                <a:ext cx="142875" cy="14446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1755" name="Ομάδα 1">
                <a:extLst>
                  <a:ext uri="{FF2B5EF4-FFF2-40B4-BE49-F238E27FC236}">
                    <a16:creationId xmlns:a16="http://schemas.microsoft.com/office/drawing/2014/main" id="{7BC81B2F-0F59-46E4-80A7-54B5C0EA9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6516" y="1815714"/>
                <a:ext cx="1392237" cy="401637"/>
                <a:chOff x="468313" y="1268413"/>
                <a:chExt cx="1392237" cy="401637"/>
              </a:xfrm>
            </p:grpSpPr>
            <p:sp>
              <p:nvSpPr>
                <p:cNvPr id="31756" name="Line 10">
                  <a:extLst>
                    <a:ext uri="{FF2B5EF4-FFF2-40B4-BE49-F238E27FC236}">
                      <a16:creationId xmlns:a16="http://schemas.microsoft.com/office/drawing/2014/main" id="{D57AA9EC-3163-4984-85FB-81F71C240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6013" y="1484313"/>
                  <a:ext cx="43180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aphicFrame>
              <p:nvGraphicFramePr>
                <p:cNvPr id="31757" name="Object 13">
                  <a:extLst>
                    <a:ext uri="{FF2B5EF4-FFF2-40B4-BE49-F238E27FC236}">
                      <a16:creationId xmlns:a16="http://schemas.microsoft.com/office/drawing/2014/main" id="{DD64EC31-1FCD-48A8-A498-941C8604D79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47813" y="1268413"/>
                <a:ext cx="312737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Εξίσωση" r:id="rId5" imgW="99095" imgH="152226" progId="Equation.3">
                        <p:embed/>
                      </p:oleObj>
                    </mc:Choice>
                    <mc:Fallback>
                      <p:oleObj name="Εξίσωση" r:id="rId5" imgW="99095" imgH="152226" progId="Equation.3">
                        <p:embed/>
                        <p:pic>
                          <p:nvPicPr>
                            <p:cNvPr id="31757" name="Object 13">
                              <a:extLst>
                                <a:ext uri="{FF2B5EF4-FFF2-40B4-BE49-F238E27FC236}">
                                  <a16:creationId xmlns:a16="http://schemas.microsoft.com/office/drawing/2014/main" id="{DD64EC31-1FCD-48A8-A498-941C8604D79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47813" y="1268413"/>
                              <a:ext cx="312737" cy="4016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758" name="Object 14">
                  <a:extLst>
                    <a:ext uri="{FF2B5EF4-FFF2-40B4-BE49-F238E27FC236}">
                      <a16:creationId xmlns:a16="http://schemas.microsoft.com/office/drawing/2014/main" id="{9FDC8E9F-6973-4321-883C-EE92E3C09DF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68313" y="1268413"/>
                <a:ext cx="504825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Εξίσωση" r:id="rId7" imgW="213502" imgH="114276" progId="Equation.3">
                        <p:embed/>
                      </p:oleObj>
                    </mc:Choice>
                    <mc:Fallback>
                      <p:oleObj name="Εξίσωση" r:id="rId7" imgW="213502" imgH="114276" progId="Equation.3">
                        <p:embed/>
                        <p:pic>
                          <p:nvPicPr>
                            <p:cNvPr id="31758" name="Object 14">
                              <a:extLst>
                                <a:ext uri="{FF2B5EF4-FFF2-40B4-BE49-F238E27FC236}">
                                  <a16:creationId xmlns:a16="http://schemas.microsoft.com/office/drawing/2014/main" id="{9FDC8E9F-6973-4321-883C-EE92E3C09DF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8313" y="1268413"/>
                              <a:ext cx="504825" cy="330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12303" name="Object 15">
            <a:extLst>
              <a:ext uri="{FF2B5EF4-FFF2-40B4-BE49-F238E27FC236}">
                <a16:creationId xmlns:a16="http://schemas.microsoft.com/office/drawing/2014/main" id="{F747152F-7C12-400B-A4DB-263164053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412875"/>
          <a:ext cx="525621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1569791" imgH="327478" progId="Equation.3">
                  <p:embed/>
                </p:oleObj>
              </mc:Choice>
              <mc:Fallback>
                <p:oleObj name="Εξίσωση" r:id="rId9" imgW="1569791" imgH="327478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F747152F-7C12-400B-A4DB-263164053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12875"/>
                        <a:ext cx="525621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>
            <a:extLst>
              <a:ext uri="{FF2B5EF4-FFF2-40B4-BE49-F238E27FC236}">
                <a16:creationId xmlns:a16="http://schemas.microsoft.com/office/drawing/2014/main" id="{20449BEB-0C4E-4975-8676-D4D200784E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5238" y="3284538"/>
          <a:ext cx="61626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2026991" imgH="327478" progId="Equation.3">
                  <p:embed/>
                </p:oleObj>
              </mc:Choice>
              <mc:Fallback>
                <p:oleObj name="Εξίσωση" r:id="rId11" imgW="2026991" imgH="327478" progId="Equation.3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id="{20449BEB-0C4E-4975-8676-D4D200784E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284538"/>
                        <a:ext cx="616267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Text Box 17">
            <a:extLst>
              <a:ext uri="{FF2B5EF4-FFF2-40B4-BE49-F238E27FC236}">
                <a16:creationId xmlns:a16="http://schemas.microsoft.com/office/drawing/2014/main" id="{57842F6A-0B54-41D6-8FFB-3F8E1A471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384175"/>
            <a:ext cx="475138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Εξισώσεις κίνησης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D7C428B8-E1A8-4078-9AC2-11191AC38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01650"/>
            <a:ext cx="77724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Β. Κίνηση με αρχική ταχύτητα</a:t>
            </a:r>
            <a:br>
              <a:rPr lang="el-GR" altLang="el-GR" b="1" dirty="0">
                <a:solidFill>
                  <a:srgbClr val="FB4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l-GR" alt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64" name="egun.avi">
            <a:hlinkClick r:id="" action="ppaction://media"/>
            <a:extLst>
              <a:ext uri="{FF2B5EF4-FFF2-40B4-BE49-F238E27FC236}">
                <a16:creationId xmlns:a16="http://schemas.microsoft.com/office/drawing/2014/main" id="{E6778CB3-2B19-4D44-AAF0-B45D1BDFBC8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133600"/>
            <a:ext cx="4876800" cy="365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Θέση αριθμού διαφάνειας 5">
            <a:extLst>
              <a:ext uri="{FF2B5EF4-FFF2-40B4-BE49-F238E27FC236}">
                <a16:creationId xmlns:a16="http://schemas.microsoft.com/office/drawing/2014/main" id="{5EB0A583-15ED-49C4-947D-256A1C899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BDAE0E2-6A50-44F1-B56E-672FB0F5693C}" type="slidenum">
              <a:rPr lang="el-GR" altLang="el-GR" b="1" smtClean="0">
                <a:solidFill>
                  <a:schemeClr val="bg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l-GR" altLang="el-GR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video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αριθμού διαφάνειας 3">
            <a:extLst>
              <a:ext uri="{FF2B5EF4-FFF2-40B4-BE49-F238E27FC236}">
                <a16:creationId xmlns:a16="http://schemas.microsoft.com/office/drawing/2014/main" id="{85AA0EA0-D5E9-4A81-82F5-A7ED5895F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FE3FEA1-9E5B-471D-B3BD-FDFF65E020C5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13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4375" name="Group 39">
            <a:extLst>
              <a:ext uri="{FF2B5EF4-FFF2-40B4-BE49-F238E27FC236}">
                <a16:creationId xmlns:a16="http://schemas.microsoft.com/office/drawing/2014/main" id="{891BC85C-EDCB-4F41-BA22-79BE8939D6C0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628775"/>
            <a:ext cx="1871663" cy="1439863"/>
            <a:chOff x="522" y="1026"/>
            <a:chExt cx="1179" cy="907"/>
          </a:xfrm>
        </p:grpSpPr>
        <p:sp>
          <p:nvSpPr>
            <p:cNvPr id="35856" name="Line 4">
              <a:extLst>
                <a:ext uri="{FF2B5EF4-FFF2-40B4-BE49-F238E27FC236}">
                  <a16:creationId xmlns:a16="http://schemas.microsoft.com/office/drawing/2014/main" id="{8BA44FE0-1800-4585-B402-41E7196FB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026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57" name="Line 5">
              <a:extLst>
                <a:ext uri="{FF2B5EF4-FFF2-40B4-BE49-F238E27FC236}">
                  <a16:creationId xmlns:a16="http://schemas.microsoft.com/office/drawing/2014/main" id="{253394E1-A080-4E7C-B1B5-24FA0F17D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253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58" name="Line 6">
              <a:extLst>
                <a:ext uri="{FF2B5EF4-FFF2-40B4-BE49-F238E27FC236}">
                  <a16:creationId xmlns:a16="http://schemas.microsoft.com/office/drawing/2014/main" id="{76BBEC9A-F7EB-49C4-A605-3761130CB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480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59" name="Line 7">
              <a:extLst>
                <a:ext uri="{FF2B5EF4-FFF2-40B4-BE49-F238E27FC236}">
                  <a16:creationId xmlns:a16="http://schemas.microsoft.com/office/drawing/2014/main" id="{340F2526-C47A-4904-854B-9EFD20297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933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0" name="Line 8">
              <a:extLst>
                <a:ext uri="{FF2B5EF4-FFF2-40B4-BE49-F238E27FC236}">
                  <a16:creationId xmlns:a16="http://schemas.microsoft.com/office/drawing/2014/main" id="{52087EAA-C010-4676-9BA2-312F47E4F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707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45" name="Oval 9">
            <a:extLst>
              <a:ext uri="{FF2B5EF4-FFF2-40B4-BE49-F238E27FC236}">
                <a16:creationId xmlns:a16="http://schemas.microsoft.com/office/drawing/2014/main" id="{B6DE97F4-11F7-4C2D-A172-EC5020A0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2133600"/>
            <a:ext cx="142875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C5EBA4AF-6A33-4A67-A34C-B1E0A4B5D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2050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F5D4FC8-1DF8-4AB5-8084-C6D839B44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4788" y="3213100"/>
            <a:ext cx="5032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48" name="Object 12">
            <a:extLst>
              <a:ext uri="{FF2B5EF4-FFF2-40B4-BE49-F238E27FC236}">
                <a16:creationId xmlns:a16="http://schemas.microsoft.com/office/drawing/2014/main" id="{0CF2AE3D-6C29-4B07-8D91-03CC590C3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213100"/>
          <a:ext cx="3127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99095" imgH="152226" progId="Equation.3">
                  <p:embed/>
                </p:oleObj>
              </mc:Choice>
              <mc:Fallback>
                <p:oleObj name="Εξίσωση" r:id="rId3" imgW="99095" imgH="152226" progId="Equation.3">
                  <p:embed/>
                  <p:pic>
                    <p:nvPicPr>
                      <p:cNvPr id="14348" name="Object 12">
                        <a:extLst>
                          <a:ext uri="{FF2B5EF4-FFF2-40B4-BE49-F238E27FC236}">
                            <a16:creationId xmlns:a16="http://schemas.microsoft.com/office/drawing/2014/main" id="{0CF2AE3D-6C29-4B07-8D91-03CC590C36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13100"/>
                        <a:ext cx="3127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>
            <a:extLst>
              <a:ext uri="{FF2B5EF4-FFF2-40B4-BE49-F238E27FC236}">
                <a16:creationId xmlns:a16="http://schemas.microsoft.com/office/drawing/2014/main" id="{2A4C4CB4-BEDC-4D78-983A-49D389C8D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989138"/>
          <a:ext cx="312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99095" imgH="152226" progId="Equation.3">
                  <p:embed/>
                </p:oleObj>
              </mc:Choice>
              <mc:Fallback>
                <p:oleObj name="Εξίσωση" r:id="rId5" imgW="99095" imgH="152226" progId="Equation.3">
                  <p:embed/>
                  <p:pic>
                    <p:nvPicPr>
                      <p:cNvPr id="14349" name="Object 13">
                        <a:extLst>
                          <a:ext uri="{FF2B5EF4-FFF2-40B4-BE49-F238E27FC236}">
                            <a16:creationId xmlns:a16="http://schemas.microsoft.com/office/drawing/2014/main" id="{2A4C4CB4-BEDC-4D78-983A-49D389C8D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89138"/>
                        <a:ext cx="3127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>
            <a:extLst>
              <a:ext uri="{FF2B5EF4-FFF2-40B4-BE49-F238E27FC236}">
                <a16:creationId xmlns:a16="http://schemas.microsoft.com/office/drawing/2014/main" id="{CC58F50A-630D-4551-B137-96551F7B1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989138"/>
          <a:ext cx="504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213502" imgH="114276" progId="Equation.3">
                  <p:embed/>
                </p:oleObj>
              </mc:Choice>
              <mc:Fallback>
                <p:oleObj name="Εξίσωση" r:id="rId7" imgW="213502" imgH="114276" progId="Equation.3">
                  <p:embed/>
                  <p:pic>
                    <p:nvPicPr>
                      <p:cNvPr id="14350" name="Object 14">
                        <a:extLst>
                          <a:ext uri="{FF2B5EF4-FFF2-40B4-BE49-F238E27FC236}">
                            <a16:creationId xmlns:a16="http://schemas.microsoft.com/office/drawing/2014/main" id="{CC58F50A-630D-4551-B137-96551F7B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5048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15">
            <a:extLst>
              <a:ext uri="{FF2B5EF4-FFF2-40B4-BE49-F238E27FC236}">
                <a16:creationId xmlns:a16="http://schemas.microsoft.com/office/drawing/2014/main" id="{4262836C-0BD7-46BE-9599-4EA4B85EE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53" name="Object 17">
            <a:extLst>
              <a:ext uri="{FF2B5EF4-FFF2-40B4-BE49-F238E27FC236}">
                <a16:creationId xmlns:a16="http://schemas.microsoft.com/office/drawing/2014/main" id="{F02AECE7-3DD5-46A5-A078-1CBB5A88E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773238"/>
          <a:ext cx="2746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190500" imgH="228600" progId="Equation.3">
                  <p:embed/>
                </p:oleObj>
              </mc:Choice>
              <mc:Fallback>
                <p:oleObj name="Εξίσωση" r:id="rId9" imgW="190500" imgH="228600" progId="Equation.3">
                  <p:embed/>
                  <p:pic>
                    <p:nvPicPr>
                      <p:cNvPr id="14353" name="Object 17">
                        <a:extLst>
                          <a:ext uri="{FF2B5EF4-FFF2-40B4-BE49-F238E27FC236}">
                            <a16:creationId xmlns:a16="http://schemas.microsoft.com/office/drawing/2014/main" id="{F02AECE7-3DD5-46A5-A078-1CBB5A88E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2746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18">
            <a:extLst>
              <a:ext uri="{FF2B5EF4-FFF2-40B4-BE49-F238E27FC236}">
                <a16:creationId xmlns:a16="http://schemas.microsoft.com/office/drawing/2014/main" id="{3656C00E-D78D-4E1E-A3A0-764F0062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63538"/>
            <a:ext cx="8280400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α.</a:t>
            </a:r>
            <a:r>
              <a:rPr lang="el-GR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 ταχύτητα ομόρροπη των δυναμικών γραμμών.</a:t>
            </a:r>
          </a:p>
        </p:txBody>
      </p:sp>
      <p:graphicFrame>
        <p:nvGraphicFramePr>
          <p:cNvPr id="14355" name="Object 19">
            <a:extLst>
              <a:ext uri="{FF2B5EF4-FFF2-40B4-BE49-F238E27FC236}">
                <a16:creationId xmlns:a16="http://schemas.microsoft.com/office/drawing/2014/main" id="{FDD82DCA-64B5-4C2C-A9A3-CF45F6FD18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924175"/>
          <a:ext cx="29527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876123" imgH="144977" progId="Equation.3">
                  <p:embed/>
                </p:oleObj>
              </mc:Choice>
              <mc:Fallback>
                <p:oleObj name="Εξίσωση" r:id="rId11" imgW="876123" imgH="144977" progId="Equation.3">
                  <p:embed/>
                  <p:pic>
                    <p:nvPicPr>
                      <p:cNvPr id="14355" name="Object 19">
                        <a:extLst>
                          <a:ext uri="{FF2B5EF4-FFF2-40B4-BE49-F238E27FC236}">
                            <a16:creationId xmlns:a16="http://schemas.microsoft.com/office/drawing/2014/main" id="{FDD82DCA-64B5-4C2C-A9A3-CF45F6FD1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924175"/>
                        <a:ext cx="29527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Object 20">
            <a:extLst>
              <a:ext uri="{FF2B5EF4-FFF2-40B4-BE49-F238E27FC236}">
                <a16:creationId xmlns:a16="http://schemas.microsoft.com/office/drawing/2014/main" id="{D8550856-DC14-4136-ACCA-34A991FFC9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3860800"/>
          <a:ext cx="39608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1204031" imgH="312554" progId="Equation.3">
                  <p:embed/>
                </p:oleObj>
              </mc:Choice>
              <mc:Fallback>
                <p:oleObj name="Εξίσωση" r:id="rId13" imgW="1204031" imgH="312554" progId="Equation.3">
                  <p:embed/>
                  <p:pic>
                    <p:nvPicPr>
                      <p:cNvPr id="14356" name="Object 20">
                        <a:extLst>
                          <a:ext uri="{FF2B5EF4-FFF2-40B4-BE49-F238E27FC236}">
                            <a16:creationId xmlns:a16="http://schemas.microsoft.com/office/drawing/2014/main" id="{D8550856-DC14-4136-ACCA-34A991FFC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860800"/>
                        <a:ext cx="39608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4" name="Text Box 38">
            <a:extLst>
              <a:ext uri="{FF2B5EF4-FFF2-40B4-BE49-F238E27FC236}">
                <a16:creationId xmlns:a16="http://schemas.microsoft.com/office/drawing/2014/main" id="{DB794F87-5713-4008-B8E9-A3A5A911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57338"/>
            <a:ext cx="496728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Θα κάνει ευθύγραμμη ομαλά επιταχυνόμενη κίνηση.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3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αριθμού διαφάνειας 3">
            <a:extLst>
              <a:ext uri="{FF2B5EF4-FFF2-40B4-BE49-F238E27FC236}">
                <a16:creationId xmlns:a16="http://schemas.microsoft.com/office/drawing/2014/main" id="{EF3E20A7-6DD8-46B5-B332-6304586EC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43F390D-6A2C-448F-9982-80CCD9E73484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14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C1B40B72-A362-4FD5-ADBB-F9175F26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95300"/>
            <a:ext cx="8424862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β.</a:t>
            </a:r>
            <a:r>
              <a:rPr lang="el-GR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 ταχύτητα αντίρροπη των δυναμικών γραμμών</a:t>
            </a:r>
            <a:r>
              <a:rPr lang="el-GR" alt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AD35BDB1-FBAB-4705-877F-6C754199660B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1916113"/>
            <a:ext cx="1871663" cy="1439862"/>
            <a:chOff x="568" y="1207"/>
            <a:chExt cx="1179" cy="907"/>
          </a:xfrm>
        </p:grpSpPr>
        <p:sp>
          <p:nvSpPr>
            <p:cNvPr id="37906" name="Line 5">
              <a:extLst>
                <a:ext uri="{FF2B5EF4-FFF2-40B4-BE49-F238E27FC236}">
                  <a16:creationId xmlns:a16="http://schemas.microsoft.com/office/drawing/2014/main" id="{7D4E9308-B97F-4879-9DB7-F7B6C3BDD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1207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7" name="Line 6">
              <a:extLst>
                <a:ext uri="{FF2B5EF4-FFF2-40B4-BE49-F238E27FC236}">
                  <a16:creationId xmlns:a16="http://schemas.microsoft.com/office/drawing/2014/main" id="{E9276ADA-E08E-4D42-AD4F-7CCA49722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1434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8" name="Line 7">
              <a:extLst>
                <a:ext uri="{FF2B5EF4-FFF2-40B4-BE49-F238E27FC236}">
                  <a16:creationId xmlns:a16="http://schemas.microsoft.com/office/drawing/2014/main" id="{FA9A60CA-A329-4D2D-AC1F-5D32A30B8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1661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8">
              <a:extLst>
                <a:ext uri="{FF2B5EF4-FFF2-40B4-BE49-F238E27FC236}">
                  <a16:creationId xmlns:a16="http://schemas.microsoft.com/office/drawing/2014/main" id="{9BC49394-3D12-49F9-9C63-BC87257FF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2114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9">
              <a:extLst>
                <a:ext uri="{FF2B5EF4-FFF2-40B4-BE49-F238E27FC236}">
                  <a16:creationId xmlns:a16="http://schemas.microsoft.com/office/drawing/2014/main" id="{00EBB99B-7DC7-4424-BA9E-D91C93423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1888"/>
              <a:ext cx="117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551" name="Group 23">
            <a:extLst>
              <a:ext uri="{FF2B5EF4-FFF2-40B4-BE49-F238E27FC236}">
                <a16:creationId xmlns:a16="http://schemas.microsoft.com/office/drawing/2014/main" id="{495F5CD3-1E27-4445-942B-3FB9378FA880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500438"/>
            <a:ext cx="503237" cy="401637"/>
            <a:chOff x="975" y="2205"/>
            <a:chExt cx="317" cy="253"/>
          </a:xfrm>
        </p:grpSpPr>
        <p:sp>
          <p:nvSpPr>
            <p:cNvPr id="37904" name="Line 11">
              <a:extLst>
                <a:ext uri="{FF2B5EF4-FFF2-40B4-BE49-F238E27FC236}">
                  <a16:creationId xmlns:a16="http://schemas.microsoft.com/office/drawing/2014/main" id="{F24C395F-7856-4DC3-B23E-3CFF2E681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205"/>
              <a:ext cx="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7905" name="Object 12">
              <a:extLst>
                <a:ext uri="{FF2B5EF4-FFF2-40B4-BE49-F238E27FC236}">
                  <a16:creationId xmlns:a16="http://schemas.microsoft.com/office/drawing/2014/main" id="{797C630B-BF04-45ED-8C84-1B53274EE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" y="2205"/>
            <a:ext cx="197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3" imgW="99095" imgH="152226" progId="Equation.3">
                    <p:embed/>
                  </p:oleObj>
                </mc:Choice>
                <mc:Fallback>
                  <p:oleObj name="Εξίσωση" r:id="rId3" imgW="99095" imgH="152226" progId="Equation.3">
                    <p:embed/>
                    <p:pic>
                      <p:nvPicPr>
                        <p:cNvPr id="37905" name="Object 12">
                          <a:extLst>
                            <a:ext uri="{FF2B5EF4-FFF2-40B4-BE49-F238E27FC236}">
                              <a16:creationId xmlns:a16="http://schemas.microsoft.com/office/drawing/2014/main" id="{797C630B-BF04-45ED-8C84-1B53274EE3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2205"/>
                          <a:ext cx="197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50" name="Group 22">
            <a:extLst>
              <a:ext uri="{FF2B5EF4-FFF2-40B4-BE49-F238E27FC236}">
                <a16:creationId xmlns:a16="http://schemas.microsoft.com/office/drawing/2014/main" id="{292236F6-8C6C-4B36-B582-8981118C7F1A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060575"/>
            <a:ext cx="1392237" cy="617538"/>
            <a:chOff x="386" y="1298"/>
            <a:chExt cx="877" cy="389"/>
          </a:xfrm>
        </p:grpSpPr>
        <p:sp>
          <p:nvSpPr>
            <p:cNvPr id="37898" name="Line 10">
              <a:extLst>
                <a:ext uri="{FF2B5EF4-FFF2-40B4-BE49-F238E27FC236}">
                  <a16:creationId xmlns:a16="http://schemas.microsoft.com/office/drawing/2014/main" id="{6EA42EDC-960E-4044-BC76-C44F6173A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1570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7899" name="Object 13">
              <a:extLst>
                <a:ext uri="{FF2B5EF4-FFF2-40B4-BE49-F238E27FC236}">
                  <a16:creationId xmlns:a16="http://schemas.microsoft.com/office/drawing/2014/main" id="{84303EB2-E5CD-417D-A1B8-597A7BE585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6" y="1434"/>
            <a:ext cx="197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5" imgW="99095" imgH="152226" progId="Equation.3">
                    <p:embed/>
                  </p:oleObj>
                </mc:Choice>
                <mc:Fallback>
                  <p:oleObj name="Εξίσωση" r:id="rId5" imgW="99095" imgH="152226" progId="Equation.3">
                    <p:embed/>
                    <p:pic>
                      <p:nvPicPr>
                        <p:cNvPr id="37899" name="Object 13">
                          <a:extLst>
                            <a:ext uri="{FF2B5EF4-FFF2-40B4-BE49-F238E27FC236}">
                              <a16:creationId xmlns:a16="http://schemas.microsoft.com/office/drawing/2014/main" id="{84303EB2-E5CD-417D-A1B8-597A7BE585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434"/>
                          <a:ext cx="197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0" name="Object 14">
              <a:extLst>
                <a:ext uri="{FF2B5EF4-FFF2-40B4-BE49-F238E27FC236}">
                  <a16:creationId xmlns:a16="http://schemas.microsoft.com/office/drawing/2014/main" id="{C275287D-2960-4545-99BB-EA2250E77E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6" y="1434"/>
            <a:ext cx="31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7" imgW="213502" imgH="114276" progId="Equation.3">
                    <p:embed/>
                  </p:oleObj>
                </mc:Choice>
                <mc:Fallback>
                  <p:oleObj name="Εξίσωση" r:id="rId7" imgW="213502" imgH="114276" progId="Equation.3">
                    <p:embed/>
                    <p:pic>
                      <p:nvPicPr>
                        <p:cNvPr id="37900" name="Object 14">
                          <a:extLst>
                            <a:ext uri="{FF2B5EF4-FFF2-40B4-BE49-F238E27FC236}">
                              <a16:creationId xmlns:a16="http://schemas.microsoft.com/office/drawing/2014/main" id="{C275287D-2960-4545-99BB-EA2250E77E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" y="1434"/>
                          <a:ext cx="31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15">
              <a:extLst>
                <a:ext uri="{FF2B5EF4-FFF2-40B4-BE49-F238E27FC236}">
                  <a16:creationId xmlns:a16="http://schemas.microsoft.com/office/drawing/2014/main" id="{64CCB510-F86E-446A-A921-4148B62A6C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9" y="1298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9" imgW="190500" imgH="228600" progId="Equation.3">
                    <p:embed/>
                  </p:oleObj>
                </mc:Choice>
                <mc:Fallback>
                  <p:oleObj name="Εξίσωση" r:id="rId9" imgW="190500" imgH="228600" progId="Equation.3">
                    <p:embed/>
                    <p:pic>
                      <p:nvPicPr>
                        <p:cNvPr id="37901" name="Object 15">
                          <a:extLst>
                            <a:ext uri="{FF2B5EF4-FFF2-40B4-BE49-F238E27FC236}">
                              <a16:creationId xmlns:a16="http://schemas.microsoft.com/office/drawing/2014/main" id="{64CCB510-F86E-446A-A921-4148B62A6C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298"/>
                          <a:ext cx="173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2" name="Oval 16">
              <a:extLst>
                <a:ext uri="{FF2B5EF4-FFF2-40B4-BE49-F238E27FC236}">
                  <a16:creationId xmlns:a16="http://schemas.microsoft.com/office/drawing/2014/main" id="{502E8C87-E0EF-4F5B-8F84-D1CA88DD5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525"/>
              <a:ext cx="90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03" name="Line 17">
              <a:extLst>
                <a:ext uri="{FF2B5EF4-FFF2-40B4-BE49-F238E27FC236}">
                  <a16:creationId xmlns:a16="http://schemas.microsoft.com/office/drawing/2014/main" id="{1C889A65-5980-4352-B2A7-FF2AB3C00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148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22546" name="Object 18">
            <a:extLst>
              <a:ext uri="{FF2B5EF4-FFF2-40B4-BE49-F238E27FC236}">
                <a16:creationId xmlns:a16="http://schemas.microsoft.com/office/drawing/2014/main" id="{61847F71-11D1-4423-8D51-4A1C85EF6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781300"/>
          <a:ext cx="29130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861237" imgH="144977" progId="Equation.3">
                  <p:embed/>
                </p:oleObj>
              </mc:Choice>
              <mc:Fallback>
                <p:oleObj name="Εξίσωση" r:id="rId11" imgW="861237" imgH="144977" progId="Equation.3">
                  <p:embed/>
                  <p:pic>
                    <p:nvPicPr>
                      <p:cNvPr id="22546" name="Object 18">
                        <a:extLst>
                          <a:ext uri="{FF2B5EF4-FFF2-40B4-BE49-F238E27FC236}">
                            <a16:creationId xmlns:a16="http://schemas.microsoft.com/office/drawing/2014/main" id="{61847F71-11D1-4423-8D51-4A1C85EF6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81300"/>
                        <a:ext cx="29130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>
            <a:extLst>
              <a:ext uri="{FF2B5EF4-FFF2-40B4-BE49-F238E27FC236}">
                <a16:creationId xmlns:a16="http://schemas.microsoft.com/office/drawing/2014/main" id="{6B2C0BCD-F2E0-4D1A-8EB2-6BE3F2E15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3789363"/>
          <a:ext cx="38893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1204031" imgH="312554" progId="Equation.3">
                  <p:embed/>
                </p:oleObj>
              </mc:Choice>
              <mc:Fallback>
                <p:oleObj name="Εξίσωση" r:id="rId13" imgW="1204031" imgH="312554" progId="Equation.3">
                  <p:embed/>
                  <p:pic>
                    <p:nvPicPr>
                      <p:cNvPr id="22547" name="Object 19">
                        <a:extLst>
                          <a:ext uri="{FF2B5EF4-FFF2-40B4-BE49-F238E27FC236}">
                            <a16:creationId xmlns:a16="http://schemas.microsoft.com/office/drawing/2014/main" id="{6B2C0BCD-F2E0-4D1A-8EB2-6BE3F2E15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789363"/>
                        <a:ext cx="38893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Text Box 20">
            <a:extLst>
              <a:ext uri="{FF2B5EF4-FFF2-40B4-BE49-F238E27FC236}">
                <a16:creationId xmlns:a16="http://schemas.microsoft.com/office/drawing/2014/main" id="{312ED10F-7098-485D-BDD6-6C1C3B57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00213"/>
            <a:ext cx="496728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Θα κάνει ευθύγραμμη ομαλά επιβραδυνόμενη κίνηση.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F4A0F77E-3B3A-4F71-9831-D32130243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581025"/>
            <a:ext cx="7772400" cy="1143000"/>
          </a:xfrm>
        </p:spPr>
        <p:txBody>
          <a:bodyPr rtlCol="0">
            <a:normAutofit fontScale="90000"/>
          </a:bodyPr>
          <a:lstStyle/>
          <a:p>
            <a:pPr marL="541338" indent="-541338" eaLnBrk="1" fontAlgn="auto" hangingPunct="1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γ. </a:t>
            </a:r>
            <a:r>
              <a:rPr lang="el-GR" alt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 </a:t>
            </a:r>
            <a:r>
              <a:rPr lang="el-GR" alt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4"/>
              </a:rPr>
              <a:t>ταχύτητα</a:t>
            </a:r>
            <a:r>
              <a:rPr lang="el-GR" alt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κάθετη προς τις δυναμικές γραμμές.</a:t>
            </a:r>
          </a:p>
        </p:txBody>
      </p:sp>
      <p:pic>
        <p:nvPicPr>
          <p:cNvPr id="16392" name="egun_crt.avi">
            <a:hlinkClick r:id="" action="ppaction://media"/>
            <a:extLst>
              <a:ext uri="{FF2B5EF4-FFF2-40B4-BE49-F238E27FC236}">
                <a16:creationId xmlns:a16="http://schemas.microsoft.com/office/drawing/2014/main" id="{571BEFFD-546C-4B40-8EBD-C352798C5F53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2193925"/>
            <a:ext cx="4876800" cy="365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Θέση αριθμού διαφάνειας 5">
            <a:extLst>
              <a:ext uri="{FF2B5EF4-FFF2-40B4-BE49-F238E27FC236}">
                <a16:creationId xmlns:a16="http://schemas.microsoft.com/office/drawing/2014/main" id="{DACEB8E4-7081-4920-8F53-6E26C5237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977B37C0-617D-4E94-B166-37AFDF94ADD5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15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αριθμού διαφάνειας 3">
            <a:extLst>
              <a:ext uri="{FF2B5EF4-FFF2-40B4-BE49-F238E27FC236}">
                <a16:creationId xmlns:a16="http://schemas.microsoft.com/office/drawing/2014/main" id="{85D80EA7-C6FB-4C32-A77D-345D08021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FB72B2D8-47EC-40A9-8529-F65B4AD842D5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16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02" name="Line 2">
            <a:extLst>
              <a:ext uri="{FF2B5EF4-FFF2-40B4-BE49-F238E27FC236}">
                <a16:creationId xmlns:a16="http://schemas.microsoft.com/office/drawing/2014/main" id="{E8AB29D2-FB95-42AF-A62B-1C029229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06C353C6-E26F-421D-9910-409DAFA2B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F4582A4A-1633-42F5-9397-D5D86696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CCC60ADB-8D06-44E8-908B-FF049BE5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3DFF9F19-249D-4BF8-B352-FA84029F6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7" name="Line 7">
            <a:extLst>
              <a:ext uri="{FF2B5EF4-FFF2-40B4-BE49-F238E27FC236}">
                <a16:creationId xmlns:a16="http://schemas.microsoft.com/office/drawing/2014/main" id="{C692FC76-190B-474A-AED7-4631D97AA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C982EE49-F8F3-4FB6-BE1A-77E897740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F092CCA3-CBED-49F8-9A54-D89708057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825D2199-B118-45C4-A24A-9EB50DD4E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FC6B65C4-C7B0-4BFD-913B-6174C177D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2" name="Oval 12">
            <a:extLst>
              <a:ext uri="{FF2B5EF4-FFF2-40B4-BE49-F238E27FC236}">
                <a16:creationId xmlns:a16="http://schemas.microsoft.com/office/drawing/2014/main" id="{D3ABDFBE-20AC-46C1-BC20-848AD8AD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82E116A8-A9F9-4DA9-BB4C-197FA36380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90145294-AF56-4D48-A758-F2F6110102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2000" name="Text Box 15">
            <a:extLst>
              <a:ext uri="{FF2B5EF4-FFF2-40B4-BE49-F238E27FC236}">
                <a16:creationId xmlns:a16="http://schemas.microsoft.com/office/drawing/2014/main" id="{A215A64B-9C85-437E-BAD8-38605FEF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16" name="Object 16">
            <a:extLst>
              <a:ext uri="{FF2B5EF4-FFF2-40B4-BE49-F238E27FC236}">
                <a16:creationId xmlns:a16="http://schemas.microsoft.com/office/drawing/2014/main" id="{C2179963-15F3-4BF8-A1E7-BEB0D65E2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0013" y="3284538"/>
          <a:ext cx="4762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51216" name="Object 16">
                        <a:extLst>
                          <a:ext uri="{FF2B5EF4-FFF2-40B4-BE49-F238E27FC236}">
                            <a16:creationId xmlns:a16="http://schemas.microsoft.com/office/drawing/2014/main" id="{C2179963-15F3-4BF8-A1E7-BEB0D65E2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3284538"/>
                        <a:ext cx="4762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7" name="Line 17">
            <a:extLst>
              <a:ext uri="{FF2B5EF4-FFF2-40B4-BE49-F238E27FC236}">
                <a16:creationId xmlns:a16="http://schemas.microsoft.com/office/drawing/2014/main" id="{A29C57CD-CBF3-41F8-B754-0CB2CD607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69297AD-6422-486C-9ED8-05DFE05E0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9" name="Text Box 19">
            <a:extLst>
              <a:ext uri="{FF2B5EF4-FFF2-40B4-BE49-F238E27FC236}">
                <a16:creationId xmlns:a16="http://schemas.microsoft.com/office/drawing/2014/main" id="{9511197B-6A52-4DC7-8F46-B63957220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3200" i="1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l-GR" altLang="el-GR" sz="3200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20" name="Line 20">
            <a:extLst>
              <a:ext uri="{FF2B5EF4-FFF2-40B4-BE49-F238E27FC236}">
                <a16:creationId xmlns:a16="http://schemas.microsoft.com/office/drawing/2014/main" id="{53C3BA0D-7E43-4C62-B8A6-F33C74807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F1439324-6317-4B76-AE13-230FC34F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700213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i="1">
                <a:solidFill>
                  <a:schemeClr val="tx1"/>
                </a:solidFill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l-GR" altLang="el-GR" sz="20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22" name="Line 22">
            <a:extLst>
              <a:ext uri="{FF2B5EF4-FFF2-40B4-BE49-F238E27FC236}">
                <a16:creationId xmlns:a16="http://schemas.microsoft.com/office/drawing/2014/main" id="{C63D356A-0990-4124-BEFE-DDD210D50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2" y="1989137"/>
            <a:ext cx="1" cy="647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23" name="Text Box 23">
            <a:extLst>
              <a:ext uri="{FF2B5EF4-FFF2-40B4-BE49-F238E27FC236}">
                <a16:creationId xmlns:a16="http://schemas.microsoft.com/office/drawing/2014/main" id="{3000F98E-E80A-4087-93BD-B653A191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448" y="234550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24" name="Text Box 24">
            <a:extLst>
              <a:ext uri="{FF2B5EF4-FFF2-40B4-BE49-F238E27FC236}">
                <a16:creationId xmlns:a16="http://schemas.microsoft.com/office/drawing/2014/main" id="{ECB3F20D-2193-4764-AA44-832A4077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844675"/>
            <a:ext cx="503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+</a:t>
            </a:r>
            <a:r>
              <a:rPr lang="en-US" altLang="el-GR" sz="2000" b="1" i="1" dirty="0">
                <a:solidFill>
                  <a:srgbClr val="CC3300"/>
                </a:solidFill>
                <a:latin typeface="Comic Sans MS" panose="030F0702030302020204" pitchFamily="66" charset="0"/>
              </a:rPr>
              <a:t>q</a:t>
            </a:r>
            <a:endParaRPr lang="el-GR" altLang="el-GR" sz="2000" b="1" i="1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25" name="Text Box 25">
            <a:extLst>
              <a:ext uri="{FF2B5EF4-FFF2-40B4-BE49-F238E27FC236}">
                <a16:creationId xmlns:a16="http://schemas.microsoft.com/office/drawing/2014/main" id="{02E22281-EBCD-4661-9883-C447988B7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597693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Στη μελέτη μας θα στηριχτούμε στην </a:t>
            </a:r>
            <a:r>
              <a:rPr lang="el-GR" altLang="el-G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αρχή της ανεξαρτησίας των κινήσεων</a:t>
            </a: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19" grpId="0"/>
      <p:bldP spid="51221" grpId="0"/>
      <p:bldP spid="51223" grpId="0"/>
      <p:bldP spid="51224" grpId="0"/>
      <p:bldP spid="512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αριθμού διαφάνειας 3">
            <a:extLst>
              <a:ext uri="{FF2B5EF4-FFF2-40B4-BE49-F238E27FC236}">
                <a16:creationId xmlns:a16="http://schemas.microsoft.com/office/drawing/2014/main" id="{8F64CB1B-FD03-4ED6-9AA6-08C62D41A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832B079-7750-4A20-99F5-B8DC28B2FF5C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17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2D603EC0-C851-46AD-9404-7FC7167B1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6" name="Line 3">
            <a:extLst>
              <a:ext uri="{FF2B5EF4-FFF2-40B4-BE49-F238E27FC236}">
                <a16:creationId xmlns:a16="http://schemas.microsoft.com/office/drawing/2014/main" id="{17F02D36-7F91-4FDB-8036-27B4939CE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23BB9F72-D459-46E5-A57E-F8500B01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D70D6567-F474-43BE-B8A4-73B31334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039" name="Line 6">
            <a:extLst>
              <a:ext uri="{FF2B5EF4-FFF2-40B4-BE49-F238E27FC236}">
                <a16:creationId xmlns:a16="http://schemas.microsoft.com/office/drawing/2014/main" id="{472D9CFB-5C68-4044-A1FD-505EBB14E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0" name="Line 7">
            <a:extLst>
              <a:ext uri="{FF2B5EF4-FFF2-40B4-BE49-F238E27FC236}">
                <a16:creationId xmlns:a16="http://schemas.microsoft.com/office/drawing/2014/main" id="{B31675A4-6A38-43B4-AF88-D9536E1CD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1" name="Line 8">
            <a:extLst>
              <a:ext uri="{FF2B5EF4-FFF2-40B4-BE49-F238E27FC236}">
                <a16:creationId xmlns:a16="http://schemas.microsoft.com/office/drawing/2014/main" id="{17370BF4-27B8-4783-AA6B-B2CC946DB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2" name="Line 9">
            <a:extLst>
              <a:ext uri="{FF2B5EF4-FFF2-40B4-BE49-F238E27FC236}">
                <a16:creationId xmlns:a16="http://schemas.microsoft.com/office/drawing/2014/main" id="{388C4F62-C4F6-451F-AED1-1D33A4E81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FA9B063E-B9D1-4B2F-92C6-6A295F281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AC9CAE1F-E554-42A2-AB63-3B7FFFC5E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65B73583-3819-4A9A-9E0F-64C357897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527E67A7-B0C6-425A-8DE7-E0F876925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7" name="Text Box 15">
            <a:extLst>
              <a:ext uri="{FF2B5EF4-FFF2-40B4-BE49-F238E27FC236}">
                <a16:creationId xmlns:a16="http://schemas.microsoft.com/office/drawing/2014/main" id="{B64E62D2-D3B0-4A43-8FE9-870F3E508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4048" name="Object 16">
            <a:extLst>
              <a:ext uri="{FF2B5EF4-FFF2-40B4-BE49-F238E27FC236}">
                <a16:creationId xmlns:a16="http://schemas.microsoft.com/office/drawing/2014/main" id="{89DBCB34-1CAC-4CC3-963F-E64BE1821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357563"/>
          <a:ext cx="4587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44048" name="Object 16">
                        <a:extLst>
                          <a:ext uri="{FF2B5EF4-FFF2-40B4-BE49-F238E27FC236}">
                            <a16:creationId xmlns:a16="http://schemas.microsoft.com/office/drawing/2014/main" id="{89DBCB34-1CAC-4CC3-963F-E64BE1821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45878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Line 17">
            <a:extLst>
              <a:ext uri="{FF2B5EF4-FFF2-40B4-BE49-F238E27FC236}">
                <a16:creationId xmlns:a16="http://schemas.microsoft.com/office/drawing/2014/main" id="{5FCD6CF2-E151-479F-9520-336DF21DAE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0" name="Line 18">
            <a:extLst>
              <a:ext uri="{FF2B5EF4-FFF2-40B4-BE49-F238E27FC236}">
                <a16:creationId xmlns:a16="http://schemas.microsoft.com/office/drawing/2014/main" id="{53151B6A-0114-49F7-AD84-56BE5179E8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FFC93D8D-6FA0-4BBF-9770-5AD8F910A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06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3200" i="1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l-GR" altLang="el-GR" sz="3200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52" name="Line 20">
            <a:extLst>
              <a:ext uri="{FF2B5EF4-FFF2-40B4-BE49-F238E27FC236}">
                <a16:creationId xmlns:a16="http://schemas.microsoft.com/office/drawing/2014/main" id="{4A6E4E0B-70F6-49CF-8FD9-A886CAEFD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1336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3" name="Oval 22">
            <a:extLst>
              <a:ext uri="{FF2B5EF4-FFF2-40B4-BE49-F238E27FC236}">
                <a16:creationId xmlns:a16="http://schemas.microsoft.com/office/drawing/2014/main" id="{38845F85-FFAE-4C00-8776-65F58FFA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060575"/>
            <a:ext cx="144462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4" name="Oval 24">
            <a:extLst>
              <a:ext uri="{FF2B5EF4-FFF2-40B4-BE49-F238E27FC236}">
                <a16:creationId xmlns:a16="http://schemas.microsoft.com/office/drawing/2014/main" id="{36207F3A-C5AF-43D9-8853-70356DE4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5" name="Line 25">
            <a:extLst>
              <a:ext uri="{FF2B5EF4-FFF2-40B4-BE49-F238E27FC236}">
                <a16:creationId xmlns:a16="http://schemas.microsoft.com/office/drawing/2014/main" id="{437AAC8E-B025-4BD8-9840-40B98B05A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6" name="Line 26">
            <a:extLst>
              <a:ext uri="{FF2B5EF4-FFF2-40B4-BE49-F238E27FC236}">
                <a16:creationId xmlns:a16="http://schemas.microsoft.com/office/drawing/2014/main" id="{E4E8BE81-5194-47DB-8C9B-2FE59E9E19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0188" y="2060575"/>
            <a:ext cx="1587" cy="54133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7" name="Text Box 27">
            <a:extLst>
              <a:ext uri="{FF2B5EF4-FFF2-40B4-BE49-F238E27FC236}">
                <a16:creationId xmlns:a16="http://schemas.microsoft.com/office/drawing/2014/main" id="{2F1A06F2-BC0F-4402-84D2-8DA6A0A2C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9" y="249951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58" name="Line 28">
            <a:extLst>
              <a:ext uri="{FF2B5EF4-FFF2-40B4-BE49-F238E27FC236}">
                <a16:creationId xmlns:a16="http://schemas.microsoft.com/office/drawing/2014/main" id="{74CD046D-851C-4A70-B555-59D3E40E1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205038"/>
            <a:ext cx="0" cy="714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59" name="Text Box 29">
            <a:extLst>
              <a:ext uri="{FF2B5EF4-FFF2-40B4-BE49-F238E27FC236}">
                <a16:creationId xmlns:a16="http://schemas.microsoft.com/office/drawing/2014/main" id="{C852293E-BFD7-4413-91CC-08249880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73238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i="1">
                <a:solidFill>
                  <a:schemeClr val="tx1"/>
                </a:solidFill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l-GR" altLang="el-GR" sz="20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60" name="Text Box 30">
            <a:extLst>
              <a:ext uri="{FF2B5EF4-FFF2-40B4-BE49-F238E27FC236}">
                <a16:creationId xmlns:a16="http://schemas.microsoft.com/office/drawing/2014/main" id="{3C8360BB-C2EE-462A-BA47-62E4BE7E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0605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i="1">
                <a:solidFill>
                  <a:schemeClr val="tx1"/>
                </a:solidFill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solidFill>
                  <a:schemeClr val="tx1"/>
                </a:solidFill>
                <a:latin typeface="Comic Sans MS" panose="030F0702030302020204" pitchFamily="66" charset="0"/>
              </a:rPr>
              <a:t>y</a:t>
            </a:r>
            <a:endParaRPr lang="el-GR" altLang="el-GR" sz="20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αριθμού διαφάνειας 3">
            <a:extLst>
              <a:ext uri="{FF2B5EF4-FFF2-40B4-BE49-F238E27FC236}">
                <a16:creationId xmlns:a16="http://schemas.microsoft.com/office/drawing/2014/main" id="{7C30DCA1-7444-4874-9D29-EE9B7A486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1ABB2A68-D427-4DC7-825E-1A03161E509F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18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083" name="Line 2">
            <a:extLst>
              <a:ext uri="{FF2B5EF4-FFF2-40B4-BE49-F238E27FC236}">
                <a16:creationId xmlns:a16="http://schemas.microsoft.com/office/drawing/2014/main" id="{B33E7AE4-278B-43EC-939A-3A0534BCC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4" name="Line 3">
            <a:extLst>
              <a:ext uri="{FF2B5EF4-FFF2-40B4-BE49-F238E27FC236}">
                <a16:creationId xmlns:a16="http://schemas.microsoft.com/office/drawing/2014/main" id="{E6457C75-A858-49EA-B8BF-6BFB7FF54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D622BC20-E153-4B87-B505-C24751B2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1FF11AC4-8D82-4477-8B43-3AE8EA7C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087" name="Line 6">
            <a:extLst>
              <a:ext uri="{FF2B5EF4-FFF2-40B4-BE49-F238E27FC236}">
                <a16:creationId xmlns:a16="http://schemas.microsoft.com/office/drawing/2014/main" id="{00A00BE0-F389-4EB2-AC97-5CF0C7000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8" name="Line 7">
            <a:extLst>
              <a:ext uri="{FF2B5EF4-FFF2-40B4-BE49-F238E27FC236}">
                <a16:creationId xmlns:a16="http://schemas.microsoft.com/office/drawing/2014/main" id="{022C917D-52F5-499C-9CAA-64DC75BA2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9" name="Line 8">
            <a:extLst>
              <a:ext uri="{FF2B5EF4-FFF2-40B4-BE49-F238E27FC236}">
                <a16:creationId xmlns:a16="http://schemas.microsoft.com/office/drawing/2014/main" id="{C11EE38A-B733-4E29-B486-614D4E8BA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0" name="Line 9">
            <a:extLst>
              <a:ext uri="{FF2B5EF4-FFF2-40B4-BE49-F238E27FC236}">
                <a16:creationId xmlns:a16="http://schemas.microsoft.com/office/drawing/2014/main" id="{7B08976D-41A5-44B1-8F75-CB422D721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1" name="Line 10">
            <a:extLst>
              <a:ext uri="{FF2B5EF4-FFF2-40B4-BE49-F238E27FC236}">
                <a16:creationId xmlns:a16="http://schemas.microsoft.com/office/drawing/2014/main" id="{1968867F-F031-4FEE-A4C3-D37811EF6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2" name="Line 11">
            <a:extLst>
              <a:ext uri="{FF2B5EF4-FFF2-40B4-BE49-F238E27FC236}">
                <a16:creationId xmlns:a16="http://schemas.microsoft.com/office/drawing/2014/main" id="{5F2294EB-438D-4CE8-907B-4CEBD2B8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3" name="Line 13">
            <a:extLst>
              <a:ext uri="{FF2B5EF4-FFF2-40B4-BE49-F238E27FC236}">
                <a16:creationId xmlns:a16="http://schemas.microsoft.com/office/drawing/2014/main" id="{6B9E1FF1-31C8-4024-9D5B-E15322751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4" name="Line 14">
            <a:extLst>
              <a:ext uri="{FF2B5EF4-FFF2-40B4-BE49-F238E27FC236}">
                <a16:creationId xmlns:a16="http://schemas.microsoft.com/office/drawing/2014/main" id="{39223606-E27F-4857-89C1-741E170674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E1E4B592-2BF2-4295-A8B6-38B3CD91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6096" name="Object 16">
            <a:extLst>
              <a:ext uri="{FF2B5EF4-FFF2-40B4-BE49-F238E27FC236}">
                <a16:creationId xmlns:a16="http://schemas.microsoft.com/office/drawing/2014/main" id="{86E1136E-405D-4686-A8E3-465CFC847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46096" name="Object 16">
                        <a:extLst>
                          <a:ext uri="{FF2B5EF4-FFF2-40B4-BE49-F238E27FC236}">
                            <a16:creationId xmlns:a16="http://schemas.microsoft.com/office/drawing/2014/main" id="{86E1136E-405D-4686-A8E3-465CFC847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7" name="Line 17">
            <a:extLst>
              <a:ext uri="{FF2B5EF4-FFF2-40B4-BE49-F238E27FC236}">
                <a16:creationId xmlns:a16="http://schemas.microsoft.com/office/drawing/2014/main" id="{52FE26D1-3C3C-4555-A794-4E9FAC52A1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ED865926-DC5F-46E0-821C-BEFAC2ED6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52AB5400-F82F-4A75-BF9A-C8A317CC9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048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5E19F9B3-9E10-40CE-9F1C-C495DF267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2050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101" name="Oval 22">
            <a:extLst>
              <a:ext uri="{FF2B5EF4-FFF2-40B4-BE49-F238E27FC236}">
                <a16:creationId xmlns:a16="http://schemas.microsoft.com/office/drawing/2014/main" id="{942E2C2D-487A-4A5E-877F-C73B59042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33600"/>
            <a:ext cx="144462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2" name="Oval 24">
            <a:extLst>
              <a:ext uri="{FF2B5EF4-FFF2-40B4-BE49-F238E27FC236}">
                <a16:creationId xmlns:a16="http://schemas.microsoft.com/office/drawing/2014/main" id="{528AD324-42A7-4234-9711-8820B91A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3" name="Line 25">
            <a:extLst>
              <a:ext uri="{FF2B5EF4-FFF2-40B4-BE49-F238E27FC236}">
                <a16:creationId xmlns:a16="http://schemas.microsoft.com/office/drawing/2014/main" id="{95A57539-E3DA-42FA-90A2-890664604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104" name="Line 26">
            <a:extLst>
              <a:ext uri="{FF2B5EF4-FFF2-40B4-BE49-F238E27FC236}">
                <a16:creationId xmlns:a16="http://schemas.microsoft.com/office/drawing/2014/main" id="{57C9638B-56D9-4696-AE46-2EC82F95D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2010" y="2133600"/>
            <a:ext cx="1565" cy="6429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B18D9327-A185-4AD3-8C44-F784A393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613819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E2902AF3-3893-49B3-8E7F-C9154022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44675"/>
            <a:ext cx="503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107" name="Line 29">
            <a:extLst>
              <a:ext uri="{FF2B5EF4-FFF2-40B4-BE49-F238E27FC236}">
                <a16:creationId xmlns:a16="http://schemas.microsoft.com/office/drawing/2014/main" id="{B21865C4-DDF5-4B70-8FC9-A8E3E6DB4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276475"/>
            <a:ext cx="0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9792304E-1B5D-46BD-B620-41D7B090E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205038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αριθμού διαφάνειας 3">
            <a:extLst>
              <a:ext uri="{FF2B5EF4-FFF2-40B4-BE49-F238E27FC236}">
                <a16:creationId xmlns:a16="http://schemas.microsoft.com/office/drawing/2014/main" id="{CB193869-2227-4743-92E6-BD34BECDE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F5825E6C-B85D-44F9-9D9B-7EF86527CF76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19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8131" name="Line 2">
            <a:extLst>
              <a:ext uri="{FF2B5EF4-FFF2-40B4-BE49-F238E27FC236}">
                <a16:creationId xmlns:a16="http://schemas.microsoft.com/office/drawing/2014/main" id="{C8D50364-508A-4573-80CD-60A1352F4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2" name="Line 3">
            <a:extLst>
              <a:ext uri="{FF2B5EF4-FFF2-40B4-BE49-F238E27FC236}">
                <a16:creationId xmlns:a16="http://schemas.microsoft.com/office/drawing/2014/main" id="{FFAC480E-C93D-4F98-AE58-75374E194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AA08FA1B-E3BE-4426-94E1-16EC66204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0A49F66F-3516-4343-AFC1-0C637EB0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135" name="Line 6">
            <a:extLst>
              <a:ext uri="{FF2B5EF4-FFF2-40B4-BE49-F238E27FC236}">
                <a16:creationId xmlns:a16="http://schemas.microsoft.com/office/drawing/2014/main" id="{B0558B1F-7BD8-4189-8FA9-A25D9B6ED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6" name="Line 7">
            <a:extLst>
              <a:ext uri="{FF2B5EF4-FFF2-40B4-BE49-F238E27FC236}">
                <a16:creationId xmlns:a16="http://schemas.microsoft.com/office/drawing/2014/main" id="{54781EB1-8381-447A-A279-5AB0AB4B4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7" name="Line 8">
            <a:extLst>
              <a:ext uri="{FF2B5EF4-FFF2-40B4-BE49-F238E27FC236}">
                <a16:creationId xmlns:a16="http://schemas.microsoft.com/office/drawing/2014/main" id="{54A770D2-993B-4BD6-92B9-0A07B94B5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8" name="Line 9">
            <a:extLst>
              <a:ext uri="{FF2B5EF4-FFF2-40B4-BE49-F238E27FC236}">
                <a16:creationId xmlns:a16="http://schemas.microsoft.com/office/drawing/2014/main" id="{399716A5-D8DB-4C03-BFF1-DC773927D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9" name="Line 10">
            <a:extLst>
              <a:ext uri="{FF2B5EF4-FFF2-40B4-BE49-F238E27FC236}">
                <a16:creationId xmlns:a16="http://schemas.microsoft.com/office/drawing/2014/main" id="{0A0B307F-55F7-4AD4-9D23-E49AE75BC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AF6B2C80-B5E1-4EC2-B7D1-94500DF91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CCE6E1AA-49C9-48AB-82C1-DB73386A95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9235AB39-36E7-45E7-A363-CAF781D90D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F84E3079-6DD9-4CB0-8D86-54DA398F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8144" name="Object 16">
            <a:extLst>
              <a:ext uri="{FF2B5EF4-FFF2-40B4-BE49-F238E27FC236}">
                <a16:creationId xmlns:a16="http://schemas.microsoft.com/office/drawing/2014/main" id="{EFA80364-EA11-456A-9116-FD0EDE6E7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48144" name="Object 16">
                        <a:extLst>
                          <a:ext uri="{FF2B5EF4-FFF2-40B4-BE49-F238E27FC236}">
                            <a16:creationId xmlns:a16="http://schemas.microsoft.com/office/drawing/2014/main" id="{EFA80364-EA11-456A-9116-FD0EDE6E7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Line 17">
            <a:extLst>
              <a:ext uri="{FF2B5EF4-FFF2-40B4-BE49-F238E27FC236}">
                <a16:creationId xmlns:a16="http://schemas.microsoft.com/office/drawing/2014/main" id="{C27A8082-0F81-45C3-B95C-3D03F33F5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4B81D853-2352-4109-A13E-DFCD4C726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3C4C8932-0195-4F50-9BF7-D8668A0B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64928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2E712C3B-C0BF-4EEF-BB0B-5860ADBF0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276475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49" name="Oval 22">
            <a:extLst>
              <a:ext uri="{FF2B5EF4-FFF2-40B4-BE49-F238E27FC236}">
                <a16:creationId xmlns:a16="http://schemas.microsoft.com/office/drawing/2014/main" id="{3B07D191-F0C8-4C05-B8D8-B0CBE90E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05038"/>
            <a:ext cx="144462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0" name="Oval 23">
            <a:extLst>
              <a:ext uri="{FF2B5EF4-FFF2-40B4-BE49-F238E27FC236}">
                <a16:creationId xmlns:a16="http://schemas.microsoft.com/office/drawing/2014/main" id="{29205DC1-F8E0-4E40-8612-0B1CA686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51" name="Line 24">
            <a:extLst>
              <a:ext uri="{FF2B5EF4-FFF2-40B4-BE49-F238E27FC236}">
                <a16:creationId xmlns:a16="http://schemas.microsoft.com/office/drawing/2014/main" id="{B4E4A832-01B9-4242-8192-D496B7F43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52" name="Line 25">
            <a:extLst>
              <a:ext uri="{FF2B5EF4-FFF2-40B4-BE49-F238E27FC236}">
                <a16:creationId xmlns:a16="http://schemas.microsoft.com/office/drawing/2014/main" id="{AFB609BC-2F64-4D3A-95C6-98693584B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7" y="2205037"/>
            <a:ext cx="1588" cy="577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1EE98687-B765-4DD1-B963-0E675EAA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151" y="2584450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BB8733FB-D3B0-46E8-91B6-5AC7B9B4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916113"/>
            <a:ext cx="503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155" name="Line 28">
            <a:extLst>
              <a:ext uri="{FF2B5EF4-FFF2-40B4-BE49-F238E27FC236}">
                <a16:creationId xmlns:a16="http://schemas.microsoft.com/office/drawing/2014/main" id="{39F580C7-E1FD-4D2C-AAF0-EB8BA2BC1C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375" y="2347913"/>
            <a:ext cx="1588" cy="2174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BD1B3209-0CCD-43BC-B5E9-E24C388B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76475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F9A311-8687-4DEF-8FAE-C23D4E3A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7B334-376B-4859-B05B-143B424BF3EA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pic>
        <p:nvPicPr>
          <p:cNvPr id="20483" name="Εικόνα 5">
            <a:extLst>
              <a:ext uri="{FF2B5EF4-FFF2-40B4-BE49-F238E27FC236}">
                <a16:creationId xmlns:a16="http://schemas.microsoft.com/office/drawing/2014/main" id="{8C68ED84-B623-4C33-9F2C-9704009C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95538"/>
            <a:ext cx="50244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F2AB4F7-EDD5-4ED4-B3DD-4D5A596DA72F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0"/>
            <a:ext cx="6103937" cy="4508500"/>
            <a:chOff x="2843808" y="0"/>
            <a:chExt cx="6102823" cy="4508948"/>
          </a:xfrm>
        </p:grpSpPr>
        <p:sp>
          <p:nvSpPr>
            <p:cNvPr id="20486" name="AutoShape 5">
              <a:extLst>
                <a:ext uri="{FF2B5EF4-FFF2-40B4-BE49-F238E27FC236}">
                  <a16:creationId xmlns:a16="http://schemas.microsoft.com/office/drawing/2014/main" id="{280BD3C6-24A0-4CB2-8491-B1BE53C54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0"/>
              <a:ext cx="6102823" cy="2276872"/>
            </a:xfrm>
            <a:prstGeom prst="cloudCallout">
              <a:avLst>
                <a:gd name="adj1" fmla="val 28523"/>
                <a:gd name="adj2" fmla="val 110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Το σύστημα των δύο φορτίων έχει ενέργεια;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Τι είδους ενέργεια;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Που οφείλεται αυτή η ενέργεια;</a:t>
              </a:r>
            </a:p>
          </p:txBody>
        </p:sp>
        <p:pic>
          <p:nvPicPr>
            <p:cNvPr id="20487" name="Picture 15">
              <a:extLst>
                <a:ext uri="{FF2B5EF4-FFF2-40B4-BE49-F238E27FC236}">
                  <a16:creationId xmlns:a16="http://schemas.microsoft.com/office/drawing/2014/main" id="{743BDF0F-E276-4CB3-8C92-D98BC4524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2"/>
                </a:clrFrom>
                <a:clrTo>
                  <a:srgbClr val="FEFE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284985"/>
              <a:ext cx="815975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A50EAD-F771-4942-BCE3-39C8ADF0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157788"/>
            <a:ext cx="63357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Το σύστημα των δύο φορτίων έχει </a:t>
            </a:r>
            <a:r>
              <a:rPr lang="el-GR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δυναμική  ενέργεια, </a:t>
            </a: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που οφείλεται στην </a:t>
            </a:r>
            <a:r>
              <a:rPr lang="el-GR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αλληλεπίδρασή</a:t>
            </a: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 τους.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αριθμού διαφάνειας 3">
            <a:extLst>
              <a:ext uri="{FF2B5EF4-FFF2-40B4-BE49-F238E27FC236}">
                <a16:creationId xmlns:a16="http://schemas.microsoft.com/office/drawing/2014/main" id="{D0CF4613-C22B-4F6E-B955-E19FACB83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96F2F06E-4BC7-4EF3-B379-AD0EF1688524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20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179" name="Line 2">
            <a:extLst>
              <a:ext uri="{FF2B5EF4-FFF2-40B4-BE49-F238E27FC236}">
                <a16:creationId xmlns:a16="http://schemas.microsoft.com/office/drawing/2014/main" id="{C382499D-3D9E-43F8-8F9B-1DC9C1DEC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F47B1897-4AC8-4FE6-8F7B-D4D31CA60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DDC959B5-A5FD-4E4E-AC4F-C012836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578F2CED-77A1-4841-92B8-8DE702D1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183" name="Line 6">
            <a:extLst>
              <a:ext uri="{FF2B5EF4-FFF2-40B4-BE49-F238E27FC236}">
                <a16:creationId xmlns:a16="http://schemas.microsoft.com/office/drawing/2014/main" id="{C351691F-C71C-47A4-8A42-50BDEF89E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4" name="Line 7">
            <a:extLst>
              <a:ext uri="{FF2B5EF4-FFF2-40B4-BE49-F238E27FC236}">
                <a16:creationId xmlns:a16="http://schemas.microsoft.com/office/drawing/2014/main" id="{45F9D8EB-9529-4BC5-B98E-6C5C1DA26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5" name="Line 8">
            <a:extLst>
              <a:ext uri="{FF2B5EF4-FFF2-40B4-BE49-F238E27FC236}">
                <a16:creationId xmlns:a16="http://schemas.microsoft.com/office/drawing/2014/main" id="{CEDF0E28-3051-412C-A905-EE3A6928D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6" name="Line 9">
            <a:extLst>
              <a:ext uri="{FF2B5EF4-FFF2-40B4-BE49-F238E27FC236}">
                <a16:creationId xmlns:a16="http://schemas.microsoft.com/office/drawing/2014/main" id="{C3993D59-C268-43EF-A598-3978BCC14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7" name="Line 10">
            <a:extLst>
              <a:ext uri="{FF2B5EF4-FFF2-40B4-BE49-F238E27FC236}">
                <a16:creationId xmlns:a16="http://schemas.microsoft.com/office/drawing/2014/main" id="{5C92EADD-9191-4C46-8234-FB4FFB328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8" name="Line 11">
            <a:extLst>
              <a:ext uri="{FF2B5EF4-FFF2-40B4-BE49-F238E27FC236}">
                <a16:creationId xmlns:a16="http://schemas.microsoft.com/office/drawing/2014/main" id="{806AC1B6-F5B9-4DD8-A765-A35C04829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AB64B8BC-8A0C-4B54-B43E-9E10C09C33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D2AF1FBB-C522-46B7-8774-09C3767F39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DE77AB20-1D98-4600-9E24-7842B3B1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0192" name="Object 16">
            <a:extLst>
              <a:ext uri="{FF2B5EF4-FFF2-40B4-BE49-F238E27FC236}">
                <a16:creationId xmlns:a16="http://schemas.microsoft.com/office/drawing/2014/main" id="{29AFD421-25AC-4684-8669-87BDA7EC8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50192" name="Object 16">
                        <a:extLst>
                          <a:ext uri="{FF2B5EF4-FFF2-40B4-BE49-F238E27FC236}">
                            <a16:creationId xmlns:a16="http://schemas.microsoft.com/office/drawing/2014/main" id="{29AFD421-25AC-4684-8669-87BDA7EC8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3" name="Line 17">
            <a:extLst>
              <a:ext uri="{FF2B5EF4-FFF2-40B4-BE49-F238E27FC236}">
                <a16:creationId xmlns:a16="http://schemas.microsoft.com/office/drawing/2014/main" id="{519F4E95-01B7-48C1-BE3F-D0386DFCAA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94" name="Line 18">
            <a:extLst>
              <a:ext uri="{FF2B5EF4-FFF2-40B4-BE49-F238E27FC236}">
                <a16:creationId xmlns:a16="http://schemas.microsoft.com/office/drawing/2014/main" id="{08A8B848-5F37-495C-8A62-9725C165D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6C214666-D4B3-41A5-A26A-01B7AEBF9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7626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61068570-9613-4E1D-9EE2-E02AF6D54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3495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97" name="Oval 22">
            <a:extLst>
              <a:ext uri="{FF2B5EF4-FFF2-40B4-BE49-F238E27FC236}">
                <a16:creationId xmlns:a16="http://schemas.microsoft.com/office/drawing/2014/main" id="{F3D5B74E-D331-40DD-BD70-0C0F8946F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276475"/>
            <a:ext cx="144462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8" name="Oval 24">
            <a:extLst>
              <a:ext uri="{FF2B5EF4-FFF2-40B4-BE49-F238E27FC236}">
                <a16:creationId xmlns:a16="http://schemas.microsoft.com/office/drawing/2014/main" id="{86DC61E5-8718-4988-9239-2DA12707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9" name="Line 25">
            <a:extLst>
              <a:ext uri="{FF2B5EF4-FFF2-40B4-BE49-F238E27FC236}">
                <a16:creationId xmlns:a16="http://schemas.microsoft.com/office/drawing/2014/main" id="{B95DB7BE-A947-47A2-895B-7DBFA10C0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200" name="Line 26">
            <a:extLst>
              <a:ext uri="{FF2B5EF4-FFF2-40B4-BE49-F238E27FC236}">
                <a16:creationId xmlns:a16="http://schemas.microsoft.com/office/drawing/2014/main" id="{2D0549D0-F3EB-4DF5-B819-30AD19D7A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076" y="2276474"/>
            <a:ext cx="1587" cy="57149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6891" name="Text Box 27">
            <a:extLst>
              <a:ext uri="{FF2B5EF4-FFF2-40B4-BE49-F238E27FC236}">
                <a16:creationId xmlns:a16="http://schemas.microsoft.com/office/drawing/2014/main" id="{145AB7C6-2C3A-4DF2-8133-E8E06CBE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2" y="2628892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202" name="Line 28">
            <a:extLst>
              <a:ext uri="{FF2B5EF4-FFF2-40B4-BE49-F238E27FC236}">
                <a16:creationId xmlns:a16="http://schemas.microsoft.com/office/drawing/2014/main" id="{9926C038-F900-4AE0-9D13-58E48FF16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20938"/>
            <a:ext cx="0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93" name="Text Box 29">
            <a:extLst>
              <a:ext uri="{FF2B5EF4-FFF2-40B4-BE49-F238E27FC236}">
                <a16:creationId xmlns:a16="http://schemas.microsoft.com/office/drawing/2014/main" id="{6AC21664-E231-428F-A1DD-375C13B9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349500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894" name="Text Box 30">
            <a:extLst>
              <a:ext uri="{FF2B5EF4-FFF2-40B4-BE49-F238E27FC236}">
                <a16:creationId xmlns:a16="http://schemas.microsoft.com/office/drawing/2014/main" id="{FBF13BFE-3C5C-472E-A9DE-AF82D5B0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503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αριθμού διαφάνειας 3">
            <a:extLst>
              <a:ext uri="{FF2B5EF4-FFF2-40B4-BE49-F238E27FC236}">
                <a16:creationId xmlns:a16="http://schemas.microsoft.com/office/drawing/2014/main" id="{EE393AD7-8AFF-4D86-A0CC-58240883A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A28C34C-1821-4985-AEA6-01DAD0B744B7}" type="slidenum">
              <a:rPr lang="el-GR" altLang="el-GR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21</a:t>
            </a:fld>
            <a:endParaRPr lang="el-GR" altLang="el-G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227" name="Line 2">
            <a:extLst>
              <a:ext uri="{FF2B5EF4-FFF2-40B4-BE49-F238E27FC236}">
                <a16:creationId xmlns:a16="http://schemas.microsoft.com/office/drawing/2014/main" id="{BB3488C0-A318-46DE-B4CE-02D88BB7A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28" name="Line 3">
            <a:extLst>
              <a:ext uri="{FF2B5EF4-FFF2-40B4-BE49-F238E27FC236}">
                <a16:creationId xmlns:a16="http://schemas.microsoft.com/office/drawing/2014/main" id="{E0F87C70-1ED7-4FCA-8A7F-482FF495E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5E2BBC12-0142-47E7-B5A3-A546F4FE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20C0E4AC-7DF8-4B7F-BE83-FC22D66F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231" name="Line 6">
            <a:extLst>
              <a:ext uri="{FF2B5EF4-FFF2-40B4-BE49-F238E27FC236}">
                <a16:creationId xmlns:a16="http://schemas.microsoft.com/office/drawing/2014/main" id="{DAE3CD22-BF7D-4C03-BD31-D08C27ADD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id="{5801D410-11E0-4127-9350-6B2099ADB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id="{01B0EFB3-CC3B-48A6-A8AD-01D5381BF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id="{B74321BB-8EC2-4213-B330-4DEEF1DB7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5" name="Line 10">
            <a:extLst>
              <a:ext uri="{FF2B5EF4-FFF2-40B4-BE49-F238E27FC236}">
                <a16:creationId xmlns:a16="http://schemas.microsoft.com/office/drawing/2014/main" id="{07B7F82A-BA45-4FC3-8ADF-BFF6B0717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6" name="Line 11">
            <a:extLst>
              <a:ext uri="{FF2B5EF4-FFF2-40B4-BE49-F238E27FC236}">
                <a16:creationId xmlns:a16="http://schemas.microsoft.com/office/drawing/2014/main" id="{AE3726D1-A34D-47CC-8DFB-4FB9FFB1C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6661E195-533E-462E-9F9A-6D637099D6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E0AF9C06-010A-48D5-9FA9-630168E0B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BA699EA0-F51B-4F42-BE6F-15C589EB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2240" name="Object 16">
            <a:extLst>
              <a:ext uri="{FF2B5EF4-FFF2-40B4-BE49-F238E27FC236}">
                <a16:creationId xmlns:a16="http://schemas.microsoft.com/office/drawing/2014/main" id="{0DE6AA18-D454-45D6-B196-05354FB73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52240" name="Object 16">
                        <a:extLst>
                          <a:ext uri="{FF2B5EF4-FFF2-40B4-BE49-F238E27FC236}">
                            <a16:creationId xmlns:a16="http://schemas.microsoft.com/office/drawing/2014/main" id="{0DE6AA18-D454-45D6-B196-05354FB73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Line 17">
            <a:extLst>
              <a:ext uri="{FF2B5EF4-FFF2-40B4-BE49-F238E27FC236}">
                <a16:creationId xmlns:a16="http://schemas.microsoft.com/office/drawing/2014/main" id="{0FD4494F-81D4-4FF1-82F9-89E33E41C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42" name="Line 18">
            <a:extLst>
              <a:ext uri="{FF2B5EF4-FFF2-40B4-BE49-F238E27FC236}">
                <a16:creationId xmlns:a16="http://schemas.microsoft.com/office/drawing/2014/main" id="{E35E4DA6-485E-4E8D-8325-9970C608CC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8547C0FE-56A5-465D-AF14-65FE4CCC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048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244" name="Line 20">
            <a:extLst>
              <a:ext uri="{FF2B5EF4-FFF2-40B4-BE49-F238E27FC236}">
                <a16:creationId xmlns:a16="http://schemas.microsoft.com/office/drawing/2014/main" id="{CB9B9876-0253-45DC-8F9E-AB3CBC202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2492375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45" name="Oval 22">
            <a:extLst>
              <a:ext uri="{FF2B5EF4-FFF2-40B4-BE49-F238E27FC236}">
                <a16:creationId xmlns:a16="http://schemas.microsoft.com/office/drawing/2014/main" id="{34C4D0CD-44AD-446C-81B6-5369243D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4209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6" name="Oval 23">
            <a:extLst>
              <a:ext uri="{FF2B5EF4-FFF2-40B4-BE49-F238E27FC236}">
                <a16:creationId xmlns:a16="http://schemas.microsoft.com/office/drawing/2014/main" id="{BFC4319D-D112-4883-9F40-462269AD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7" name="Line 24">
            <a:extLst>
              <a:ext uri="{FF2B5EF4-FFF2-40B4-BE49-F238E27FC236}">
                <a16:creationId xmlns:a16="http://schemas.microsoft.com/office/drawing/2014/main" id="{B95C47C7-DFD4-4CEB-8626-15E94D809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248" name="Line 25">
            <a:extLst>
              <a:ext uri="{FF2B5EF4-FFF2-40B4-BE49-F238E27FC236}">
                <a16:creationId xmlns:a16="http://schemas.microsoft.com/office/drawing/2014/main" id="{203FD09B-279D-4AA4-8C32-763B9E150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2420937"/>
            <a:ext cx="0" cy="5032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38" name="Text Box 26">
            <a:extLst>
              <a:ext uri="{FF2B5EF4-FFF2-40B4-BE49-F238E27FC236}">
                <a16:creationId xmlns:a16="http://schemas.microsoft.com/office/drawing/2014/main" id="{309D5E6C-6F18-420E-AFC3-D2BAAB5F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2" y="2584892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939" name="Text Box 27">
            <a:extLst>
              <a:ext uri="{FF2B5EF4-FFF2-40B4-BE49-F238E27FC236}">
                <a16:creationId xmlns:a16="http://schemas.microsoft.com/office/drawing/2014/main" id="{28D80843-AE61-4B26-8659-0F8B35B0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133600"/>
            <a:ext cx="503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251" name="Line 28">
            <a:extLst>
              <a:ext uri="{FF2B5EF4-FFF2-40B4-BE49-F238E27FC236}">
                <a16:creationId xmlns:a16="http://schemas.microsoft.com/office/drawing/2014/main" id="{F44D4B4A-10A2-4CA0-88E5-52CCD0EE2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2563813"/>
            <a:ext cx="0" cy="2174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C3B1EB27-E388-46B1-B391-AAC4B3E63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492375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αριθμού διαφάνειας 3">
            <a:extLst>
              <a:ext uri="{FF2B5EF4-FFF2-40B4-BE49-F238E27FC236}">
                <a16:creationId xmlns:a16="http://schemas.microsoft.com/office/drawing/2014/main" id="{B888F6DE-0FE9-4A7C-A578-5B611E04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0084E2EC-DEE5-4479-92F2-621297A2C71C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22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5" name="Line 2">
            <a:extLst>
              <a:ext uri="{FF2B5EF4-FFF2-40B4-BE49-F238E27FC236}">
                <a16:creationId xmlns:a16="http://schemas.microsoft.com/office/drawing/2014/main" id="{6301FA41-6280-4458-8BE4-1B804476D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76" name="Line 3">
            <a:extLst>
              <a:ext uri="{FF2B5EF4-FFF2-40B4-BE49-F238E27FC236}">
                <a16:creationId xmlns:a16="http://schemas.microsoft.com/office/drawing/2014/main" id="{8FEAD333-E954-4ADE-87C5-A0570A214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B31768B-9139-4BA7-8008-EC64D536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A6AC569A-50F1-41FF-BAA9-C5133B8D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93048BE2-520A-43C3-902D-29E71A93A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0" name="Line 7">
            <a:extLst>
              <a:ext uri="{FF2B5EF4-FFF2-40B4-BE49-F238E27FC236}">
                <a16:creationId xmlns:a16="http://schemas.microsoft.com/office/drawing/2014/main" id="{B336FBDC-A4D5-4CD3-A231-9ACCA7F25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1" name="Line 8">
            <a:extLst>
              <a:ext uri="{FF2B5EF4-FFF2-40B4-BE49-F238E27FC236}">
                <a16:creationId xmlns:a16="http://schemas.microsoft.com/office/drawing/2014/main" id="{92C728C4-9230-4310-860A-5A01C65E5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2" name="Line 9">
            <a:extLst>
              <a:ext uri="{FF2B5EF4-FFF2-40B4-BE49-F238E27FC236}">
                <a16:creationId xmlns:a16="http://schemas.microsoft.com/office/drawing/2014/main" id="{FF7BEDDA-00F5-4ABA-AC93-F0E257F54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3" name="Line 10">
            <a:extLst>
              <a:ext uri="{FF2B5EF4-FFF2-40B4-BE49-F238E27FC236}">
                <a16:creationId xmlns:a16="http://schemas.microsoft.com/office/drawing/2014/main" id="{CC9E5472-032F-40BB-8677-0C43DE4B0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4" name="Line 11">
            <a:extLst>
              <a:ext uri="{FF2B5EF4-FFF2-40B4-BE49-F238E27FC236}">
                <a16:creationId xmlns:a16="http://schemas.microsoft.com/office/drawing/2014/main" id="{7F6261EC-9AE7-490A-AEA0-7A246D31F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8C693D4F-565F-47EB-99E5-8FA6CA56A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999C336A-F492-4445-96E1-CD4E87720F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EFF9DD72-38B0-4237-8096-24977E993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288" name="Object 16">
            <a:extLst>
              <a:ext uri="{FF2B5EF4-FFF2-40B4-BE49-F238E27FC236}">
                <a16:creationId xmlns:a16="http://schemas.microsoft.com/office/drawing/2014/main" id="{3B444D8F-53DD-4E62-9476-294D47D0E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54288" name="Object 16">
                        <a:extLst>
                          <a:ext uri="{FF2B5EF4-FFF2-40B4-BE49-F238E27FC236}">
                            <a16:creationId xmlns:a16="http://schemas.microsoft.com/office/drawing/2014/main" id="{3B444D8F-53DD-4E62-9476-294D47D0E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Line 17">
            <a:extLst>
              <a:ext uri="{FF2B5EF4-FFF2-40B4-BE49-F238E27FC236}">
                <a16:creationId xmlns:a16="http://schemas.microsoft.com/office/drawing/2014/main" id="{A6C69D9D-6888-4E6D-AAEA-93210C065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67546A40-B785-4FB8-9B51-C010F11499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79" name="Text Box 19">
            <a:extLst>
              <a:ext uri="{FF2B5EF4-FFF2-40B4-BE49-F238E27FC236}">
                <a16:creationId xmlns:a16="http://schemas.microsoft.com/office/drawing/2014/main" id="{1B91FB83-4DA5-4BFE-AFD0-A3679727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0641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292" name="Oval 22">
            <a:extLst>
              <a:ext uri="{FF2B5EF4-FFF2-40B4-BE49-F238E27FC236}">
                <a16:creationId xmlns:a16="http://schemas.microsoft.com/office/drawing/2014/main" id="{7AA4B848-E9BE-49EE-9B6B-E0C04D9B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565400"/>
            <a:ext cx="144463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3" name="Line 23">
            <a:extLst>
              <a:ext uri="{FF2B5EF4-FFF2-40B4-BE49-F238E27FC236}">
                <a16:creationId xmlns:a16="http://schemas.microsoft.com/office/drawing/2014/main" id="{854931CF-FABF-494E-969E-A4B54C014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26368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94" name="Oval 24">
            <a:extLst>
              <a:ext uri="{FF2B5EF4-FFF2-40B4-BE49-F238E27FC236}">
                <a16:creationId xmlns:a16="http://schemas.microsoft.com/office/drawing/2014/main" id="{CC896AB4-CB59-4487-B2FE-4761C8DF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5" name="Line 25">
            <a:extLst>
              <a:ext uri="{FF2B5EF4-FFF2-40B4-BE49-F238E27FC236}">
                <a16:creationId xmlns:a16="http://schemas.microsoft.com/office/drawing/2014/main" id="{94FD5891-361B-4870-9224-3507C621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96" name="Line 26">
            <a:extLst>
              <a:ext uri="{FF2B5EF4-FFF2-40B4-BE49-F238E27FC236}">
                <a16:creationId xmlns:a16="http://schemas.microsoft.com/office/drawing/2014/main" id="{444F3039-77D0-4E54-ADB3-598D31FDA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7037" y="2565399"/>
            <a:ext cx="1588" cy="5381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87" name="Text Box 27">
            <a:extLst>
              <a:ext uri="{FF2B5EF4-FFF2-40B4-BE49-F238E27FC236}">
                <a16:creationId xmlns:a16="http://schemas.microsoft.com/office/drawing/2014/main" id="{F50D78C6-3E5A-4620-B8DA-CC626900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298" name="Line 28">
            <a:extLst>
              <a:ext uri="{FF2B5EF4-FFF2-40B4-BE49-F238E27FC236}">
                <a16:creationId xmlns:a16="http://schemas.microsoft.com/office/drawing/2014/main" id="{5D524E1C-D8BC-4F68-8AD2-1CF4A7B72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2708275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832ECC9F-3510-46CF-98D2-609E49F0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2738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FEF5D8E1-5A18-48A8-B154-74B52AB3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205038"/>
            <a:ext cx="503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αριθμού διαφάνειας 3">
            <a:extLst>
              <a:ext uri="{FF2B5EF4-FFF2-40B4-BE49-F238E27FC236}">
                <a16:creationId xmlns:a16="http://schemas.microsoft.com/office/drawing/2014/main" id="{A3A8D5B0-3A78-4478-BE17-42A1E5C36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B251A3B-F035-4451-8152-53ECA33D3C59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23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23" name="Line 2">
            <a:extLst>
              <a:ext uri="{FF2B5EF4-FFF2-40B4-BE49-F238E27FC236}">
                <a16:creationId xmlns:a16="http://schemas.microsoft.com/office/drawing/2014/main" id="{36DEF476-3A12-4CA0-9932-D703C7747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24" name="Line 3">
            <a:extLst>
              <a:ext uri="{FF2B5EF4-FFF2-40B4-BE49-F238E27FC236}">
                <a16:creationId xmlns:a16="http://schemas.microsoft.com/office/drawing/2014/main" id="{91814E82-683A-4D6D-B97F-852498C81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461BF70-949E-4F75-955F-64DD8361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5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  +    +    +    +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55C83149-2555-4D17-8522-A500E539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42497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   -    -    -    -</a:t>
            </a:r>
            <a:endParaRPr lang="el-GR" altLang="el-GR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27" name="Line 6">
            <a:extLst>
              <a:ext uri="{FF2B5EF4-FFF2-40B4-BE49-F238E27FC236}">
                <a16:creationId xmlns:a16="http://schemas.microsoft.com/office/drawing/2014/main" id="{56824F30-141D-49F4-97C8-DBECA5ACB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28" name="Line 7">
            <a:extLst>
              <a:ext uri="{FF2B5EF4-FFF2-40B4-BE49-F238E27FC236}">
                <a16:creationId xmlns:a16="http://schemas.microsoft.com/office/drawing/2014/main" id="{C7E41939-1A52-4661-BE82-3EA5B566A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29" name="Line 8">
            <a:extLst>
              <a:ext uri="{FF2B5EF4-FFF2-40B4-BE49-F238E27FC236}">
                <a16:creationId xmlns:a16="http://schemas.microsoft.com/office/drawing/2014/main" id="{21670E63-DE07-45D8-8F18-DF42D8EE8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0" name="Line 9">
            <a:extLst>
              <a:ext uri="{FF2B5EF4-FFF2-40B4-BE49-F238E27FC236}">
                <a16:creationId xmlns:a16="http://schemas.microsoft.com/office/drawing/2014/main" id="{71814848-2CFD-47BE-B3B2-8C52F10A4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1" name="Line 10">
            <a:extLst>
              <a:ext uri="{FF2B5EF4-FFF2-40B4-BE49-F238E27FC236}">
                <a16:creationId xmlns:a16="http://schemas.microsoft.com/office/drawing/2014/main" id="{A05E272F-268C-4DC8-9452-C2E7E9B25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2" name="Line 11">
            <a:extLst>
              <a:ext uri="{FF2B5EF4-FFF2-40B4-BE49-F238E27FC236}">
                <a16:creationId xmlns:a16="http://schemas.microsoft.com/office/drawing/2014/main" id="{65F3DA02-DABF-493A-AD8B-F3733C1A6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268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1B0E4B83-E01D-4200-BDAB-8B59A004BC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4" name="Line 14">
            <a:extLst>
              <a:ext uri="{FF2B5EF4-FFF2-40B4-BE49-F238E27FC236}">
                <a16:creationId xmlns:a16="http://schemas.microsoft.com/office/drawing/2014/main" id="{8503872E-F834-45C3-85AD-2D12AC0DE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44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64555710-8589-4EC3-89B3-30CD2527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5004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6336" name="Object 16">
            <a:extLst>
              <a:ext uri="{FF2B5EF4-FFF2-40B4-BE49-F238E27FC236}">
                <a16:creationId xmlns:a16="http://schemas.microsoft.com/office/drawing/2014/main" id="{0476AB7E-50E4-4134-9468-BCAC2CE356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988" y="3357563"/>
          <a:ext cx="4667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9639" imgH="190417" progId="Equation.3">
                  <p:embed/>
                </p:oleObj>
              </mc:Choice>
              <mc:Fallback>
                <p:oleObj name="Εξίσωση" r:id="rId3" imgW="139639" imgH="190417" progId="Equation.3">
                  <p:embed/>
                  <p:pic>
                    <p:nvPicPr>
                      <p:cNvPr id="56336" name="Object 16">
                        <a:extLst>
                          <a:ext uri="{FF2B5EF4-FFF2-40B4-BE49-F238E27FC236}">
                            <a16:creationId xmlns:a16="http://schemas.microsoft.com/office/drawing/2014/main" id="{0476AB7E-50E4-4134-9468-BCAC2CE35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357563"/>
                        <a:ext cx="4667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Line 17">
            <a:extLst>
              <a:ext uri="{FF2B5EF4-FFF2-40B4-BE49-F238E27FC236}">
                <a16:creationId xmlns:a16="http://schemas.microsoft.com/office/drawing/2014/main" id="{52071B2A-8526-4163-BDE3-CB7D8624BA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12684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38" name="Line 18">
            <a:extLst>
              <a:ext uri="{FF2B5EF4-FFF2-40B4-BE49-F238E27FC236}">
                <a16:creationId xmlns:a16="http://schemas.microsoft.com/office/drawing/2014/main" id="{9CDF01E5-D1FE-4E80-9D37-70CDA5D6B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36BB7D10-A4F8-4723-A2AE-BF4FC265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50323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40" name="Line 20">
            <a:extLst>
              <a:ext uri="{FF2B5EF4-FFF2-40B4-BE49-F238E27FC236}">
                <a16:creationId xmlns:a16="http://schemas.microsoft.com/office/drawing/2014/main" id="{ED1DEF4E-5F34-448D-93DC-94D451076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28527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6341" name="Oval 22">
            <a:extLst>
              <a:ext uri="{FF2B5EF4-FFF2-40B4-BE49-F238E27FC236}">
                <a16:creationId xmlns:a16="http://schemas.microsoft.com/office/drawing/2014/main" id="{6FC68B96-6F4D-495C-BBD5-6BBC0FD9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781300"/>
            <a:ext cx="144462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2" name="Oval 23">
            <a:extLst>
              <a:ext uri="{FF2B5EF4-FFF2-40B4-BE49-F238E27FC236}">
                <a16:creationId xmlns:a16="http://schemas.microsoft.com/office/drawing/2014/main" id="{BFF66980-7642-4AE1-852B-D47C4A75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3" name="Line 24">
            <a:extLst>
              <a:ext uri="{FF2B5EF4-FFF2-40B4-BE49-F238E27FC236}">
                <a16:creationId xmlns:a16="http://schemas.microsoft.com/office/drawing/2014/main" id="{1E4C824F-C106-4876-B91D-44AD098AA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0605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29" name="Line 25">
            <a:extLst>
              <a:ext uri="{FF2B5EF4-FFF2-40B4-BE49-F238E27FC236}">
                <a16:creationId xmlns:a16="http://schemas.microsoft.com/office/drawing/2014/main" id="{6E01CBE8-6281-4874-AB1D-DF9618130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30" name="Line 26">
            <a:extLst>
              <a:ext uri="{FF2B5EF4-FFF2-40B4-BE49-F238E27FC236}">
                <a16:creationId xmlns:a16="http://schemas.microsoft.com/office/drawing/2014/main" id="{C4F790A5-70B5-41B5-8687-F9D173C37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32" name="Text Box 28">
            <a:extLst>
              <a:ext uri="{FF2B5EF4-FFF2-40B4-BE49-F238E27FC236}">
                <a16:creationId xmlns:a16="http://schemas.microsoft.com/office/drawing/2014/main" id="{8B5154F2-FAF3-4A4E-A614-F63392A7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060575"/>
            <a:ext cx="431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3200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47" name="Line 34">
            <a:extLst>
              <a:ext uri="{FF2B5EF4-FFF2-40B4-BE49-F238E27FC236}">
                <a16:creationId xmlns:a16="http://schemas.microsoft.com/office/drawing/2014/main" id="{78A2CC84-F6AF-4944-85CB-7A733E99C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3301" y="2781299"/>
            <a:ext cx="1587" cy="6127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3E72547E-5AA7-4AD6-A6A2-47E3B4EA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391" y="3327964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l-G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endParaRPr lang="el-GR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232BB2EB-74DA-44FD-95E3-D48FE630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492375"/>
            <a:ext cx="5048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50" name="Line 37">
            <a:extLst>
              <a:ext uri="{FF2B5EF4-FFF2-40B4-BE49-F238E27FC236}">
                <a16:creationId xmlns:a16="http://schemas.microsoft.com/office/drawing/2014/main" id="{5727E58C-E1AA-405D-ACF4-F8BED6600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924175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42" name="Line 38">
            <a:extLst>
              <a:ext uri="{FF2B5EF4-FFF2-40B4-BE49-F238E27FC236}">
                <a16:creationId xmlns:a16="http://schemas.microsoft.com/office/drawing/2014/main" id="{6A597384-B648-4499-863F-D895EF1BE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3213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43" name="Line 39">
            <a:extLst>
              <a:ext uri="{FF2B5EF4-FFF2-40B4-BE49-F238E27FC236}">
                <a16:creationId xmlns:a16="http://schemas.microsoft.com/office/drawing/2014/main" id="{37CA712C-ACC6-44C7-8103-1879B774A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45" name="Line 41">
            <a:extLst>
              <a:ext uri="{FF2B5EF4-FFF2-40B4-BE49-F238E27FC236}">
                <a16:creationId xmlns:a16="http://schemas.microsoft.com/office/drawing/2014/main" id="{246557CE-F911-453F-8DD8-CFEFEB57D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2924175"/>
            <a:ext cx="360363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46" name="Text Box 42">
            <a:extLst>
              <a:ext uri="{FF2B5EF4-FFF2-40B4-BE49-F238E27FC236}">
                <a16:creationId xmlns:a16="http://schemas.microsoft.com/office/drawing/2014/main" id="{CBBFF90E-255B-4223-89BD-B723F92C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924175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147" name="Text Box 43">
            <a:extLst>
              <a:ext uri="{FF2B5EF4-FFF2-40B4-BE49-F238E27FC236}">
                <a16:creationId xmlns:a16="http://schemas.microsoft.com/office/drawing/2014/main" id="{713C0B0E-FF93-4FC1-8862-D4DC298B9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997200"/>
            <a:ext cx="28733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/>
      <p:bldP spid="471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αριθμού διαφάνειας 3">
            <a:extLst>
              <a:ext uri="{FF2B5EF4-FFF2-40B4-BE49-F238E27FC236}">
                <a16:creationId xmlns:a16="http://schemas.microsoft.com/office/drawing/2014/main" id="{81289F10-D74B-4CCA-9D8D-3B77C62DC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421FF86-0946-4EE3-AE90-EE2AEBB4B17C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24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0D7D7870-37DB-4D3B-8BBD-EE93C374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9563"/>
            <a:ext cx="78486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Κίνηση στον οριζόντιο άξονα με σταθερή ταχύτητα υ</a:t>
            </a:r>
            <a:r>
              <a:rPr lang="el-GR" altLang="el-G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6A4C9384-51F6-4B4B-8569-33C6546C1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052513"/>
          <a:ext cx="38893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409088" imgH="431613" progId="Equation.3">
                  <p:embed/>
                </p:oleObj>
              </mc:Choice>
              <mc:Fallback>
                <p:oleObj name="Εξίσωση" r:id="rId3" imgW="1409088" imgH="431613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6A4C9384-51F6-4B4B-8569-33C6546C1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52513"/>
                        <a:ext cx="38893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>
            <a:extLst>
              <a:ext uri="{FF2B5EF4-FFF2-40B4-BE49-F238E27FC236}">
                <a16:creationId xmlns:a16="http://schemas.microsoft.com/office/drawing/2014/main" id="{EDE87E0D-F6A2-4FFA-92B3-12F04EBF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266950"/>
            <a:ext cx="8280400" cy="784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Ομαλά επιταχυνόμενη κίνηση στον κατακόρυφο άξονα </a:t>
            </a:r>
            <a:endParaRPr lang="en-US" alt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(υπολογισμός απόκλισης)</a:t>
            </a:r>
          </a:p>
        </p:txBody>
      </p:sp>
      <p:graphicFrame>
        <p:nvGraphicFramePr>
          <p:cNvPr id="49159" name="Object 7">
            <a:extLst>
              <a:ext uri="{FF2B5EF4-FFF2-40B4-BE49-F238E27FC236}">
                <a16:creationId xmlns:a16="http://schemas.microsoft.com/office/drawing/2014/main" id="{05A4C7D6-AF3E-409B-A376-F41F6D3D7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357563"/>
          <a:ext cx="6553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2540000" imgH="457200" progId="Equation.3">
                  <p:embed/>
                </p:oleObj>
              </mc:Choice>
              <mc:Fallback>
                <p:oleObj name="Εξίσωση" r:id="rId5" imgW="2540000" imgH="457200" progId="Equation.3">
                  <p:embed/>
                  <p:pic>
                    <p:nvPicPr>
                      <p:cNvPr id="49159" name="Object 7">
                        <a:extLst>
                          <a:ext uri="{FF2B5EF4-FFF2-40B4-BE49-F238E27FC236}">
                            <a16:creationId xmlns:a16="http://schemas.microsoft.com/office/drawing/2014/main" id="{05A4C7D6-AF3E-409B-A376-F41F6D3D7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57563"/>
                        <a:ext cx="65532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>
            <a:extLst>
              <a:ext uri="{FF2B5EF4-FFF2-40B4-BE49-F238E27FC236}">
                <a16:creationId xmlns:a16="http://schemas.microsoft.com/office/drawing/2014/main" id="{543A8893-C635-420B-86CC-DD348E510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508500"/>
          <a:ext cx="28082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1091726" imgH="609336" progId="Equation.3">
                  <p:embed/>
                </p:oleObj>
              </mc:Choice>
              <mc:Fallback>
                <p:oleObj name="Εξίσωση" r:id="rId7" imgW="1091726" imgH="609336" progId="Equation.3">
                  <p:embed/>
                  <p:pic>
                    <p:nvPicPr>
                      <p:cNvPr id="49160" name="Object 8">
                        <a:extLst>
                          <a:ext uri="{FF2B5EF4-FFF2-40B4-BE49-F238E27FC236}">
                            <a16:creationId xmlns:a16="http://schemas.microsoft.com/office/drawing/2014/main" id="{543A8893-C635-420B-86CC-DD348E510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08500"/>
                        <a:ext cx="28082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>
            <a:extLst>
              <a:ext uri="{FF2B5EF4-FFF2-40B4-BE49-F238E27FC236}">
                <a16:creationId xmlns:a16="http://schemas.microsoft.com/office/drawing/2014/main" id="{3D3C4E71-88DF-4895-B779-4C2FE6206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4797425"/>
          <a:ext cx="3024188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982874" imgH="381205" progId="Equation.3">
                  <p:embed/>
                </p:oleObj>
              </mc:Choice>
              <mc:Fallback>
                <p:oleObj name="Εξίσωση" r:id="rId9" imgW="982874" imgH="381205" progId="Equation.3">
                  <p:embed/>
                  <p:pic>
                    <p:nvPicPr>
                      <p:cNvPr id="49161" name="Object 9">
                        <a:extLst>
                          <a:ext uri="{FF2B5EF4-FFF2-40B4-BE49-F238E27FC236}">
                            <a16:creationId xmlns:a16="http://schemas.microsoft.com/office/drawing/2014/main" id="{3D3C4E71-88DF-4895-B779-4C2FE6206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797425"/>
                        <a:ext cx="3024188" cy="1311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αριθμού διαφάνειας 3">
            <a:extLst>
              <a:ext uri="{FF2B5EF4-FFF2-40B4-BE49-F238E27FC236}">
                <a16:creationId xmlns:a16="http://schemas.microsoft.com/office/drawing/2014/main" id="{E159B864-ED67-4CA1-B194-43BC3F315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312466-F637-4746-B41C-862DAE6D5164}" type="slidenum">
              <a:rPr lang="el-GR" altLang="el-GR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l-GR" altLang="el-GR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99C70D9E-2ABA-4A04-BEE1-2346653E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2808288"/>
            <a:ext cx="568960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ταχύτητας εξόδου</a:t>
            </a:r>
          </a:p>
        </p:txBody>
      </p:sp>
      <p:sp>
        <p:nvSpPr>
          <p:cNvPr id="56325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781FF9-71D8-4D87-B0A2-12C44746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068638"/>
            <a:ext cx="1079500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6326" name="Object 6">
            <a:extLst>
              <a:ext uri="{FF2B5EF4-FFF2-40B4-BE49-F238E27FC236}">
                <a16:creationId xmlns:a16="http://schemas.microsoft.com/office/drawing/2014/main" id="{3C701629-C591-49D6-ABDC-DA23BABF4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933825"/>
          <a:ext cx="6335712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2501900" imgH="482600" progId="Equation.3">
                  <p:embed/>
                </p:oleObj>
              </mc:Choice>
              <mc:Fallback>
                <p:oleObj name="Εξίσωση" r:id="rId4" imgW="2501900" imgH="482600" progId="Equation.3">
                  <p:embed/>
                  <p:pic>
                    <p:nvPicPr>
                      <p:cNvPr id="56326" name="Object 6">
                        <a:extLst>
                          <a:ext uri="{FF2B5EF4-FFF2-40B4-BE49-F238E27FC236}">
                            <a16:creationId xmlns:a16="http://schemas.microsoft.com/office/drawing/2014/main" id="{3C701629-C591-49D6-ABDC-DA23BABF4B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3825"/>
                        <a:ext cx="6335712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7">
            <a:extLst>
              <a:ext uri="{FF2B5EF4-FFF2-40B4-BE49-F238E27FC236}">
                <a16:creationId xmlns:a16="http://schemas.microsoft.com/office/drawing/2014/main" id="{F6E42C6E-8872-4146-B3F2-EFE33944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6250"/>
            <a:ext cx="6119813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ταχύτητας κατά την κατακόρυφη κίνηση</a:t>
            </a:r>
          </a:p>
        </p:txBody>
      </p:sp>
      <p:graphicFrame>
        <p:nvGraphicFramePr>
          <p:cNvPr id="56328" name="Object 8">
            <a:extLst>
              <a:ext uri="{FF2B5EF4-FFF2-40B4-BE49-F238E27FC236}">
                <a16:creationId xmlns:a16="http://schemas.microsoft.com/office/drawing/2014/main" id="{10C19968-AAED-4984-A976-60E08C345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1484313"/>
          <a:ext cx="374332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473200" imgH="444500" progId="Equation.3">
                  <p:embed/>
                </p:oleObj>
              </mc:Choice>
              <mc:Fallback>
                <p:oleObj name="Εξίσωση" r:id="rId6" imgW="1473200" imgH="444500" progId="Equation.3">
                  <p:embed/>
                  <p:pic>
                    <p:nvPicPr>
                      <p:cNvPr id="56328" name="Object 8">
                        <a:extLst>
                          <a:ext uri="{FF2B5EF4-FFF2-40B4-BE49-F238E27FC236}">
                            <a16:creationId xmlns:a16="http://schemas.microsoft.com/office/drawing/2014/main" id="{10C19968-AAED-4984-A976-60E08C345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84313"/>
                        <a:ext cx="3743325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αριθμού διαφάνειας 3">
            <a:extLst>
              <a:ext uri="{FF2B5EF4-FFF2-40B4-BE49-F238E27FC236}">
                <a16:creationId xmlns:a16="http://schemas.microsoft.com/office/drawing/2014/main" id="{A42CCC95-D4DC-4BB3-AA2E-F16805FF4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320788F9-56EB-4934-84E7-D29B24470E98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26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AF29EC0-ECA4-417F-B83F-252CE47E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0713"/>
            <a:ext cx="5689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γωνίας εξόδου</a:t>
            </a:r>
          </a:p>
        </p:txBody>
      </p:sp>
      <p:sp>
        <p:nvSpPr>
          <p:cNvPr id="58373" name="Line 5">
            <a:extLst>
              <a:ext uri="{FF2B5EF4-FFF2-40B4-BE49-F238E27FC236}">
                <a16:creationId xmlns:a16="http://schemas.microsoft.com/office/drawing/2014/main" id="{EE987EA9-CD9B-4AF5-9841-E11848402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628775"/>
            <a:ext cx="10810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48760372-2863-4157-A3DB-02FEC35D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628775"/>
            <a:ext cx="0" cy="14398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3760B187-A041-40F3-AD42-D650CFC29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0686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6" name="Line 8">
            <a:extLst>
              <a:ext uri="{FF2B5EF4-FFF2-40B4-BE49-F238E27FC236}">
                <a16:creationId xmlns:a16="http://schemas.microsoft.com/office/drawing/2014/main" id="{1CA35ACD-A028-45AF-94C2-5CDE3EEA6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7" name="Line 9">
            <a:extLst>
              <a:ext uri="{FF2B5EF4-FFF2-40B4-BE49-F238E27FC236}">
                <a16:creationId xmlns:a16="http://schemas.microsoft.com/office/drawing/2014/main" id="{0E02154D-30C5-4F1B-BF9F-5BD3BA617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628775"/>
            <a:ext cx="1081087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B782BF71-006F-4616-AB36-674D18F0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28775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03986B7-170C-4E9D-9A55-09AA8DB8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000" b="1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</a:t>
            </a:r>
            <a:endParaRPr lang="el-GR" altLang="el-GR" sz="2000" b="1" i="1" baseline="-250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D1EC5502-5936-4498-ADF1-633701FE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2000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FA108F7E-FBE4-4BD0-B2BD-1D49713A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97200"/>
            <a:ext cx="431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υ</a:t>
            </a:r>
          </a:p>
        </p:txBody>
      </p:sp>
      <p:graphicFrame>
        <p:nvGraphicFramePr>
          <p:cNvPr id="58382" name="Object 14">
            <a:extLst>
              <a:ext uri="{FF2B5EF4-FFF2-40B4-BE49-F238E27FC236}">
                <a16:creationId xmlns:a16="http://schemas.microsoft.com/office/drawing/2014/main" id="{38F2B643-B645-410C-82B6-125916869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844675"/>
          <a:ext cx="33353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485255" imgH="444307" progId="Equation.3">
                  <p:embed/>
                </p:oleObj>
              </mc:Choice>
              <mc:Fallback>
                <p:oleObj name="Εξίσωση" r:id="rId3" imgW="1485255" imgH="444307" progId="Equation.3">
                  <p:embed/>
                  <p:pic>
                    <p:nvPicPr>
                      <p:cNvPr id="58382" name="Object 14">
                        <a:extLst>
                          <a:ext uri="{FF2B5EF4-FFF2-40B4-BE49-F238E27FC236}">
                            <a16:creationId xmlns:a16="http://schemas.microsoft.com/office/drawing/2014/main" id="{38F2B643-B645-410C-82B6-125916869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44675"/>
                        <a:ext cx="33353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8" grpId="0"/>
      <p:bldP spid="58379" grpId="0"/>
      <p:bldP spid="58380" grpId="0"/>
      <p:bldP spid="583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αριθμού διαφάνειας 3">
            <a:extLst>
              <a:ext uri="{FF2B5EF4-FFF2-40B4-BE49-F238E27FC236}">
                <a16:creationId xmlns:a16="http://schemas.microsoft.com/office/drawing/2014/main" id="{2DC2EC4F-70C2-4DCD-9AA3-2BCAC79D8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E81CA8F-DF1E-4DC9-ACFC-0104B59E98F1}" type="slidenum">
              <a:rPr lang="el-GR" altLang="el-G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27</a:t>
            </a:fld>
            <a:endParaRPr lang="el-GR" alt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50EE2483-3A13-446C-9E22-4D3DD941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229225"/>
            <a:ext cx="44656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</p:txBody>
      </p:sp>
      <p:pic>
        <p:nvPicPr>
          <p:cNvPr id="64516" name="Picture 5" descr="Σχ.  3.28">
            <a:extLst>
              <a:ext uri="{FF2B5EF4-FFF2-40B4-BE49-F238E27FC236}">
                <a16:creationId xmlns:a16="http://schemas.microsoft.com/office/drawing/2014/main" id="{0334315F-98EE-4784-B5F7-EC5A9CB8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229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1D74887-C624-4C6D-BE33-C86C440E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AFBDD95-4DC8-4CB8-B734-C579A3EB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293096"/>
            <a:ext cx="61938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Σχολικού Βιβλίου</a:t>
            </a:r>
          </a:p>
        </p:txBody>
      </p:sp>
      <p:pic>
        <p:nvPicPr>
          <p:cNvPr id="3" name="Picture 2" descr="ΕΡΓΑΣΙΑΚΑ: 10 ερωτήσεις και 10 απαντήσεις που σάς ενδιαφέρουν - Γλυφάδα  Metropolitans">
            <a:extLst>
              <a:ext uri="{FF2B5EF4-FFF2-40B4-BE49-F238E27FC236}">
                <a16:creationId xmlns:a16="http://schemas.microsoft.com/office/drawing/2014/main" id="{0A316397-026E-4B98-B9F5-CB879919B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5328"/>
          <a:stretch/>
        </p:blipFill>
        <p:spPr bwMode="auto">
          <a:xfrm>
            <a:off x="1979712" y="188640"/>
            <a:ext cx="62658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563E0F7-C9CA-4FAB-9066-9CA8D7FB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FB5284-4918-4D7F-A73D-B0B7A05A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01" y="980193"/>
            <a:ext cx="7352599" cy="2787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A3215-A228-47EE-96C2-0BDCA8BBD282}"/>
              </a:ext>
            </a:extLst>
          </p:cNvPr>
          <p:cNvSpPr txBox="1"/>
          <p:nvPr/>
        </p:nvSpPr>
        <p:spPr>
          <a:xfrm>
            <a:off x="1334201" y="89091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4C5510-CCF8-4794-9FBD-A4E6FFBC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73" y="3856900"/>
            <a:ext cx="7352599" cy="2704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BDAB01-DAB2-4572-9A75-F8FCCB4505C3}"/>
              </a:ext>
            </a:extLst>
          </p:cNvPr>
          <p:cNvSpPr txBox="1"/>
          <p:nvPr/>
        </p:nvSpPr>
        <p:spPr>
          <a:xfrm>
            <a:off x="1328162" y="379821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079F9C9-7B70-4671-960E-23D907A70D43}"/>
              </a:ext>
            </a:extLst>
          </p:cNvPr>
          <p:cNvSpPr/>
          <p:nvPr/>
        </p:nvSpPr>
        <p:spPr>
          <a:xfrm>
            <a:off x="1907704" y="2204864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D961F-0EB4-47B3-9A10-E558B5354C29}"/>
              </a:ext>
            </a:extLst>
          </p:cNvPr>
          <p:cNvSpPr txBox="1"/>
          <p:nvPr/>
        </p:nvSpPr>
        <p:spPr>
          <a:xfrm>
            <a:off x="3635896" y="472514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διαφοράς δυναμικού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98793-57C5-431A-A646-8053DA56209E}"/>
              </a:ext>
            </a:extLst>
          </p:cNvPr>
          <p:cNvSpPr txBox="1"/>
          <p:nvPr/>
        </p:nvSpPr>
        <p:spPr>
          <a:xfrm>
            <a:off x="7306945" y="500214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δρόμου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6DEA3-6F4F-438E-8513-0EB6302DF9F5}"/>
              </a:ext>
            </a:extLst>
          </p:cNvPr>
          <p:cNvSpPr txBox="1"/>
          <p:nvPr/>
        </p:nvSpPr>
        <p:spPr>
          <a:xfrm>
            <a:off x="2159732" y="6151701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συντηρητικά</a:t>
            </a:r>
          </a:p>
        </p:txBody>
      </p:sp>
    </p:spTree>
    <p:extLst>
      <p:ext uri="{BB962C8B-B14F-4D97-AF65-F5344CB8AC3E}">
        <p14:creationId xmlns:p14="http://schemas.microsoft.com/office/powerpoint/2010/main" val="33801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F72FC0-1FAB-4694-823C-C9B65AF9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1CC9-5F0C-473C-A6C8-9144632A4C1F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pic>
        <p:nvPicPr>
          <p:cNvPr id="21507" name="Εικόνα 5">
            <a:extLst>
              <a:ext uri="{FF2B5EF4-FFF2-40B4-BE49-F238E27FC236}">
                <a16:creationId xmlns:a16="http://schemas.microsoft.com/office/drawing/2014/main" id="{8A1FF1D3-F99A-4C0E-B73F-77201EEE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33375"/>
            <a:ext cx="776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E40F8-A04E-48AD-983C-552C6DD2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2206625"/>
            <a:ext cx="63373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Η ενέργεια του συστήματος των δύο φορτίων είναι ίση με το </a:t>
            </a:r>
            <a:r>
              <a:rPr lang="el-GR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έργο της δύναμης </a:t>
            </a:r>
            <a:r>
              <a:rPr lang="en-US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Coulomb</a:t>
            </a:r>
            <a:r>
              <a:rPr lang="en-US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ώστε να μεταφερθούν από πολύ μακρυά (όταν η αλληλεπίδρασή τους είναι πρακτικά μηδέν), σε </a:t>
            </a:r>
            <a:r>
              <a:rPr lang="el-GR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απόσταση </a:t>
            </a:r>
            <a:r>
              <a:rPr lang="en-US" altLang="el-GR" b="1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en-US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b="1">
                <a:solidFill>
                  <a:srgbClr val="000000"/>
                </a:solidFill>
                <a:latin typeface="Comic Sans MS" panose="030F0702030302020204" pitchFamily="66" charset="0"/>
              </a:rPr>
              <a:t>μεταξύ τους.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D2EBA13-8BA0-45F1-88DB-CA27DC99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7000"/>
            <a:ext cx="47958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54CFAB5-A342-4B11-B117-52E5164A2A35}"/>
              </a:ext>
            </a:extLst>
          </p:cNvPr>
          <p:cNvSpPr/>
          <p:nvPr/>
        </p:nvSpPr>
        <p:spPr>
          <a:xfrm>
            <a:off x="1096963" y="3937000"/>
            <a:ext cx="4795837" cy="1100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7374A7E-CBB5-48D7-9009-414E4EF4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76688"/>
            <a:ext cx="19685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8295993-7693-4632-A786-3A5BD5FC0A97}"/>
              </a:ext>
            </a:extLst>
          </p:cNvPr>
          <p:cNvSpPr/>
          <p:nvPr/>
        </p:nvSpPr>
        <p:spPr>
          <a:xfrm>
            <a:off x="6804025" y="3937000"/>
            <a:ext cx="1752600" cy="1100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7F3912D8-D486-42EF-9C5A-68247936DA6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5307013"/>
            <a:ext cx="8175625" cy="1392237"/>
            <a:chOff x="107504" y="5306492"/>
            <a:chExt cx="8175349" cy="1393094"/>
          </a:xfrm>
        </p:grpSpPr>
        <p:pic>
          <p:nvPicPr>
            <p:cNvPr id="21515" name="Εικόνα 17">
              <a:extLst>
                <a:ext uri="{FF2B5EF4-FFF2-40B4-BE49-F238E27FC236}">
                  <a16:creationId xmlns:a16="http://schemas.microsoft.com/office/drawing/2014/main" id="{3BB08151-6B8C-476D-8E10-DA81E2D53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5306492"/>
              <a:ext cx="2846757" cy="139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18">
              <a:extLst>
                <a:ext uri="{FF2B5EF4-FFF2-40B4-BE49-F238E27FC236}">
                  <a16:creationId xmlns:a16="http://schemas.microsoft.com/office/drawing/2014/main" id="{536B836F-2BEE-4695-8528-6A1671AB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496601"/>
              <a:ext cx="6336704" cy="87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b="1">
                  <a:solidFill>
                    <a:srgbClr val="000000"/>
                  </a:solidFill>
                  <a:latin typeface="Comic Sans MS" panose="030F0702030302020204" pitchFamily="66" charset="0"/>
                </a:rPr>
                <a:t>Άρα η </a:t>
              </a:r>
              <a:r>
                <a:rPr lang="el-GR" altLang="el-GR" b="1">
                  <a:solidFill>
                    <a:srgbClr val="C00000"/>
                  </a:solidFill>
                  <a:latin typeface="Comic Sans MS" panose="030F0702030302020204" pitchFamily="66" charset="0"/>
                </a:rPr>
                <a:t>δυναμική  ενέργεια, </a:t>
              </a:r>
              <a:r>
                <a:rPr lang="el-GR" altLang="el-GR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του συστήματος των 2 φορτίων θα είναι: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85B5C-C63C-4D74-82A0-229F8355B7B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47250" y="3830121"/>
            <a:ext cx="586764" cy="8811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AAF9912-E0C8-42D8-8608-A518DD6C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30</a:t>
            </a:fld>
            <a:endParaRPr lang="el-GR" alt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5FBD-7D95-4807-B69E-37D8B690FE89}"/>
              </a:ext>
            </a:extLst>
          </p:cNvPr>
          <p:cNvSpPr txBox="1"/>
          <p:nvPr/>
        </p:nvSpPr>
        <p:spPr>
          <a:xfrm>
            <a:off x="1403648" y="58907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358256-1FB0-4A74-B76B-80B1419F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48" y="589074"/>
            <a:ext cx="6926680" cy="2119846"/>
          </a:xfrm>
          <a:prstGeom prst="rect">
            <a:avLst/>
          </a:prstGeom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12254E69-329A-485A-95A1-CDDB8042F5E1}"/>
              </a:ext>
            </a:extLst>
          </p:cNvPr>
          <p:cNvSpPr/>
          <p:nvPr/>
        </p:nvSpPr>
        <p:spPr>
          <a:xfrm>
            <a:off x="1860848" y="1432973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8CDDAD2-FDA6-4F40-A9E9-B6C5D217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48" y="2667464"/>
            <a:ext cx="6933024" cy="1985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465A6E-E931-42B3-895C-B6EFDA494477}"/>
              </a:ext>
            </a:extLst>
          </p:cNvPr>
          <p:cNvSpPr txBox="1"/>
          <p:nvPr/>
        </p:nvSpPr>
        <p:spPr>
          <a:xfrm>
            <a:off x="1403648" y="291966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FE1207F-34D3-442F-A2C4-2A69CBDDD924}"/>
              </a:ext>
            </a:extLst>
          </p:cNvPr>
          <p:cNvSpPr/>
          <p:nvPr/>
        </p:nvSpPr>
        <p:spPr>
          <a:xfrm>
            <a:off x="1840592" y="4029306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BDFAD91-C035-45AD-9D87-54AADEA51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438" y="4653136"/>
            <a:ext cx="6933024" cy="20386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9F076A-F9AE-4112-8E24-5EA0891BA67C}"/>
              </a:ext>
            </a:extLst>
          </p:cNvPr>
          <p:cNvSpPr txBox="1"/>
          <p:nvPr/>
        </p:nvSpPr>
        <p:spPr>
          <a:xfrm>
            <a:off x="1430248" y="455435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F5B1CEF-16A8-4DA4-828D-07626B853584}"/>
              </a:ext>
            </a:extLst>
          </p:cNvPr>
          <p:cNvSpPr/>
          <p:nvPr/>
        </p:nvSpPr>
        <p:spPr>
          <a:xfrm>
            <a:off x="1860848" y="5770217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1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7AC6DEF-1783-45D0-AAD0-0CC5D9F2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E0C7DE5-6D78-4C4A-847F-5AD99A33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5094"/>
            <a:ext cx="7345427" cy="2789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1A49C-B3CC-4EEF-AD54-3AF1DFE0F340}"/>
              </a:ext>
            </a:extLst>
          </p:cNvPr>
          <p:cNvSpPr txBox="1"/>
          <p:nvPr/>
        </p:nvSpPr>
        <p:spPr>
          <a:xfrm>
            <a:off x="1234480" y="13509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D4EB951-7A44-49E6-AE17-8073B928338E}"/>
              </a:ext>
            </a:extLst>
          </p:cNvPr>
          <p:cNvSpPr/>
          <p:nvPr/>
        </p:nvSpPr>
        <p:spPr>
          <a:xfrm>
            <a:off x="1691680" y="814478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DDC0E9D-A119-41F1-A09A-C863B14B77A0}"/>
              </a:ext>
            </a:extLst>
          </p:cNvPr>
          <p:cNvSpPr/>
          <p:nvPr/>
        </p:nvSpPr>
        <p:spPr>
          <a:xfrm>
            <a:off x="1658676" y="2276872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339BBE-C69B-47D4-8285-B7192650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3073807"/>
            <a:ext cx="7345427" cy="3592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D35B0-8C53-46F3-8578-DA32CD2887CC}"/>
              </a:ext>
            </a:extLst>
          </p:cNvPr>
          <p:cNvSpPr txBox="1"/>
          <p:nvPr/>
        </p:nvSpPr>
        <p:spPr>
          <a:xfrm>
            <a:off x="1201476" y="296158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D19B2506-8D4D-4959-8CE2-E0287E7E86D7}"/>
              </a:ext>
            </a:extLst>
          </p:cNvPr>
          <p:cNvSpPr/>
          <p:nvPr/>
        </p:nvSpPr>
        <p:spPr>
          <a:xfrm>
            <a:off x="1691354" y="4543502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5D08804A-8DE8-4796-A32B-17371F151FB6}"/>
              </a:ext>
            </a:extLst>
          </p:cNvPr>
          <p:cNvSpPr/>
          <p:nvPr/>
        </p:nvSpPr>
        <p:spPr>
          <a:xfrm>
            <a:off x="1700861" y="5064879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5BB2826-39E8-4195-8293-C1FCC4289D44}"/>
              </a:ext>
            </a:extLst>
          </p:cNvPr>
          <p:cNvSpPr/>
          <p:nvPr/>
        </p:nvSpPr>
        <p:spPr>
          <a:xfrm>
            <a:off x="1700861" y="5650401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9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C92CB7E-4B03-4C84-833D-373E0FA1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930437-1B33-4654-AA9C-2438B870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7028840" cy="2522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D51DA-37E4-47F4-9088-C83E41041939}"/>
              </a:ext>
            </a:extLst>
          </p:cNvPr>
          <p:cNvSpPr txBox="1"/>
          <p:nvPr/>
        </p:nvSpPr>
        <p:spPr>
          <a:xfrm>
            <a:off x="1234480" y="152594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D92DA1B-F024-4720-B460-B3D5D9E71363}"/>
              </a:ext>
            </a:extLst>
          </p:cNvPr>
          <p:cNvSpPr/>
          <p:nvPr/>
        </p:nvSpPr>
        <p:spPr>
          <a:xfrm>
            <a:off x="5206100" y="2924944"/>
            <a:ext cx="422868" cy="3900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F41C7B4-7D9B-48F1-879F-A8C62E1781F1}"/>
              </a:ext>
            </a:extLst>
          </p:cNvPr>
          <p:cNvSpPr/>
          <p:nvPr/>
        </p:nvSpPr>
        <p:spPr>
          <a:xfrm>
            <a:off x="2555776" y="3429000"/>
            <a:ext cx="504056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0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80BDEC-64D2-40E6-A08D-3CF6637A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  <p:pic>
        <p:nvPicPr>
          <p:cNvPr id="2050" name="Picture 2" descr="ΑΣΚΗΣΕΙΣ ΧΗΜΕΙΑ Α ΛΥΚΕΙΟΥ (ΔΙΑΛΥΜΑΤΑ) ΕΠΑΝΑΛΗΠΤΙΚΕΣ :: ΧΗΜΕΙΑ - ΒΙΟΛΟΓΙΑ -  ΦΥΣΙΚΗ">
            <a:extLst>
              <a:ext uri="{FF2B5EF4-FFF2-40B4-BE49-F238E27FC236}">
                <a16:creationId xmlns:a16="http://schemas.microsoft.com/office/drawing/2014/main" id="{0DE2218B-A289-4B7E-B9FE-997C52C7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 bwMode="auto">
          <a:xfrm>
            <a:off x="1475656" y="116632"/>
            <a:ext cx="46844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28A7258-020B-448E-BCD9-B72ECE76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293096"/>
            <a:ext cx="61938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1987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F443640-3C85-48E2-83EA-E11EC5BA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ACD793-EA5C-473B-9244-FFE59EB1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09998"/>
            <a:ext cx="7377480" cy="1274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F4F6B-C261-4CF6-BCF6-14FF1EDA1CE6}"/>
              </a:ext>
            </a:extLst>
          </p:cNvPr>
          <p:cNvSpPr txBox="1"/>
          <p:nvPr/>
        </p:nvSpPr>
        <p:spPr>
          <a:xfrm>
            <a:off x="1234479" y="1166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A351A7-F347-4821-8732-74C4B1E6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48" y="1951342"/>
            <a:ext cx="5660379" cy="131750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8A15C71-27EA-4AB0-9145-9C38454F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79" y="3609204"/>
            <a:ext cx="5117180" cy="926387"/>
          </a:xfrm>
          <a:prstGeom prst="rect">
            <a:avLst/>
          </a:prstGeom>
        </p:spPr>
      </p:pic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6072C8D1-2C6F-4485-8912-E04B8DEABC07}"/>
              </a:ext>
            </a:extLst>
          </p:cNvPr>
          <p:cNvGrpSpPr/>
          <p:nvPr/>
        </p:nvGrpSpPr>
        <p:grpSpPr>
          <a:xfrm>
            <a:off x="2051720" y="4221087"/>
            <a:ext cx="1512168" cy="314504"/>
            <a:chOff x="2051720" y="4221087"/>
            <a:chExt cx="1512168" cy="314504"/>
          </a:xfrm>
        </p:grpSpPr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BC55C59D-99E0-4105-A95D-A0B4E5ECC70E}"/>
                </a:ext>
              </a:extLst>
            </p:cNvPr>
            <p:cNvCxnSpPr/>
            <p:nvPr/>
          </p:nvCxnSpPr>
          <p:spPr>
            <a:xfrm flipV="1">
              <a:off x="2051720" y="4221088"/>
              <a:ext cx="360040" cy="3145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C4A55FC9-EF47-4FEA-8955-D1AF2D4056A5}"/>
                </a:ext>
              </a:extLst>
            </p:cNvPr>
            <p:cNvCxnSpPr/>
            <p:nvPr/>
          </p:nvCxnSpPr>
          <p:spPr>
            <a:xfrm flipV="1">
              <a:off x="3203848" y="4221087"/>
              <a:ext cx="360040" cy="3145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160920C-4940-42CB-BD3A-03E7AFBE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25" y="4781529"/>
            <a:ext cx="4364635" cy="6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EC2E983-12A2-4A8D-B0C5-698C8597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9C6987-56E6-40C5-983A-70016AF8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383012"/>
            <a:ext cx="7094197" cy="203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B8D95-6DCE-4B7F-8597-1118211BC657}"/>
              </a:ext>
            </a:extLst>
          </p:cNvPr>
          <p:cNvSpPr txBox="1"/>
          <p:nvPr/>
        </p:nvSpPr>
        <p:spPr>
          <a:xfrm>
            <a:off x="1259632" y="36199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1C9653-8A11-4A51-8527-4DE67282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94" y="2867025"/>
            <a:ext cx="2386743" cy="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818DEEF-0526-460D-A5B0-EDF88EB6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7D0409-CC2B-43F4-84C1-59DA7453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7308854" cy="151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70084-62F9-4A9A-BCA1-753A2E380271}"/>
              </a:ext>
            </a:extLst>
          </p:cNvPr>
          <p:cNvSpPr txBox="1"/>
          <p:nvPr/>
        </p:nvSpPr>
        <p:spPr>
          <a:xfrm>
            <a:off x="1162472" y="1166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956E7A3-2B9F-4E53-B361-33C61DDB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5" y="1918114"/>
            <a:ext cx="3500038" cy="27620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212D12C-1428-4FFF-81C8-9C23627E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3" y="1924020"/>
            <a:ext cx="4896543" cy="11291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B34FB30-A8CF-4372-9BF4-99C023923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419" y="3313748"/>
            <a:ext cx="4046990" cy="1748563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59A3A63-4393-48D4-ACB0-35B4A0C1DE7D}"/>
              </a:ext>
            </a:extLst>
          </p:cNvPr>
          <p:cNvSpPr/>
          <p:nvPr/>
        </p:nvSpPr>
        <p:spPr>
          <a:xfrm>
            <a:off x="4932040" y="4077072"/>
            <a:ext cx="1944216" cy="985239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55639FA-E248-4733-9428-0213E192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37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AD4009-C7CC-41B1-8B3A-BEF80E24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187570"/>
            <a:ext cx="7364465" cy="2161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A30410-A914-4A63-8652-6A1D36AE460D}"/>
              </a:ext>
            </a:extLst>
          </p:cNvPr>
          <p:cNvSpPr txBox="1"/>
          <p:nvPr/>
        </p:nvSpPr>
        <p:spPr>
          <a:xfrm>
            <a:off x="1087377" y="18757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6DDA37F-717E-4F59-94D8-EC502192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96" y="2492896"/>
            <a:ext cx="3250215" cy="367083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A494D7D-B8B5-45B9-B6F5-541F84B98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1" y="2456736"/>
            <a:ext cx="3600400" cy="82632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166CF75-C633-44B3-B830-26CDB9361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1" y="3283058"/>
            <a:ext cx="3250215" cy="154046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05A2874-3BAF-442D-9954-C2D377042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501" y="4887955"/>
            <a:ext cx="5793499" cy="1419789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B72A150-74D4-4221-AB58-4C09C2458984}"/>
              </a:ext>
            </a:extLst>
          </p:cNvPr>
          <p:cNvSpPr/>
          <p:nvPr/>
        </p:nvSpPr>
        <p:spPr>
          <a:xfrm>
            <a:off x="3563888" y="5613685"/>
            <a:ext cx="2237118" cy="709895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5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AAB304E-B0AF-431B-9AEF-454A0AA8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AA82CEF-DA56-4D36-9FDB-5F60ADCE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8640"/>
            <a:ext cx="7200800" cy="2888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2857A-0947-4D1F-8DBA-6437EF3D629B}"/>
              </a:ext>
            </a:extLst>
          </p:cNvPr>
          <p:cNvSpPr txBox="1"/>
          <p:nvPr/>
        </p:nvSpPr>
        <p:spPr>
          <a:xfrm>
            <a:off x="1234480" y="17080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64389A-B1F8-4F05-A317-BC68DA16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73" y="3077532"/>
            <a:ext cx="6820593" cy="8640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30C79FB-A45A-4859-B7BF-28CDF2DC7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09" y="4077072"/>
            <a:ext cx="7451262" cy="122413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7B18E6A-A6CB-4CBE-B89C-5602FA40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509" y="5301208"/>
            <a:ext cx="7451262" cy="14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F7E5175-5C78-47D3-9D03-FFD0A257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C4C8E0-AA86-4331-BCDD-1E584B5E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264843"/>
            <a:ext cx="6960265" cy="1868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2142F-2B7E-4545-8202-3AAB49C32DBE}"/>
              </a:ext>
            </a:extLst>
          </p:cNvPr>
          <p:cNvSpPr txBox="1"/>
          <p:nvPr/>
        </p:nvSpPr>
        <p:spPr>
          <a:xfrm>
            <a:off x="1259632" y="264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707DBE5-997D-4DF2-A476-A4502621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4" y="2223249"/>
            <a:ext cx="3899513" cy="158417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07CAAA6-B035-4FAB-8A52-C486C942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590" y="3621480"/>
            <a:ext cx="6385010" cy="148347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34F5397-FD24-4B37-B202-CDB2B146C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980359"/>
            <a:ext cx="2943225" cy="6477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7C600C8-C3E4-4E55-AB7F-49FA2C2C8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236" y="5435763"/>
            <a:ext cx="6134764" cy="14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D56EAF-2F30-4886-B034-36D705F2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B806-35F7-4BEC-8B16-087722CBE907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22531" name="Εικόνα 4">
            <a:extLst>
              <a:ext uri="{FF2B5EF4-FFF2-40B4-BE49-F238E27FC236}">
                <a16:creationId xmlns:a16="http://schemas.microsoft.com/office/drawing/2014/main" id="{7C6658A4-02D5-4DC4-BF4A-D9AF236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449388"/>
            <a:ext cx="28463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0D1E3A97-AEDF-4702-B762-2BC8A2D2AA0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04800"/>
            <a:ext cx="6156325" cy="1254125"/>
            <a:chOff x="3419872" y="1467027"/>
            <a:chExt cx="6156175" cy="1254162"/>
          </a:xfrm>
        </p:grpSpPr>
        <p:cxnSp>
          <p:nvCxnSpPr>
            <p:cNvPr id="7" name="Ευθύγραμμο βέλος σύνδεσης 6">
              <a:extLst>
                <a:ext uri="{FF2B5EF4-FFF2-40B4-BE49-F238E27FC236}">
                  <a16:creationId xmlns:a16="http://schemas.microsoft.com/office/drawing/2014/main" id="{DE264E95-FEE2-49A4-8CE6-72DD59018855}"/>
                </a:ext>
              </a:extLst>
            </p:cNvPr>
            <p:cNvCxnSpPr/>
            <p:nvPr/>
          </p:nvCxnSpPr>
          <p:spPr>
            <a:xfrm flipV="1">
              <a:off x="3419872" y="1713097"/>
              <a:ext cx="1584286" cy="100809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TextBox 12">
              <a:extLst>
                <a:ext uri="{FF2B5EF4-FFF2-40B4-BE49-F238E27FC236}">
                  <a16:creationId xmlns:a16="http://schemas.microsoft.com/office/drawing/2014/main" id="{A61FE045-7231-4F84-95F4-F085EECF9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7" y="1467027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Φορτία </a:t>
              </a:r>
              <a:r>
                <a:rPr lang="el-GR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ομόσημα</a:t>
              </a:r>
              <a:r>
                <a:rPr lang="el-GR" altLang="el-GR" b="1">
                  <a:solidFill>
                    <a:srgbClr val="C00000"/>
                  </a:solidFill>
                  <a:latin typeface="Comic Sans MS" panose="030F0702030302020204" pitchFamily="66" charset="0"/>
                </a:rPr>
                <a:t>:  </a:t>
              </a:r>
              <a:r>
                <a:rPr lang="en-US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U&gt;0</a:t>
              </a:r>
              <a:r>
                <a:rPr lang="el-GR" altLang="el-GR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557DF864-5B7B-415A-BCD3-521BB1D8FF90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689225"/>
            <a:ext cx="6181725" cy="1123950"/>
            <a:chOff x="3419872" y="3789039"/>
            <a:chExt cx="6180813" cy="1121767"/>
          </a:xfrm>
        </p:grpSpPr>
        <p:cxnSp>
          <p:nvCxnSpPr>
            <p:cNvPr id="8" name="Ευθύγραμμο βέλος σύνδεσης 7">
              <a:extLst>
                <a:ext uri="{FF2B5EF4-FFF2-40B4-BE49-F238E27FC236}">
                  <a16:creationId xmlns:a16="http://schemas.microsoft.com/office/drawing/2014/main" id="{C06FF2F9-E126-4156-9B2D-46A1EC0F707E}"/>
                </a:ext>
              </a:extLst>
            </p:cNvPr>
            <p:cNvCxnSpPr>
              <a:cxnSpLocks/>
            </p:cNvCxnSpPr>
            <p:nvPr/>
          </p:nvCxnSpPr>
          <p:spPr>
            <a:xfrm>
              <a:off x="3419872" y="3789039"/>
              <a:ext cx="1638058" cy="89044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TextBox 13">
              <a:extLst>
                <a:ext uri="{FF2B5EF4-FFF2-40B4-BE49-F238E27FC236}">
                  <a16:creationId xmlns:a16="http://schemas.microsoft.com/office/drawing/2014/main" id="{39254D00-95CA-493B-AD65-939B75155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685" y="444914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Φορτία </a:t>
              </a:r>
              <a:r>
                <a:rPr lang="el-GR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ετερόσημα</a:t>
              </a:r>
              <a:r>
                <a:rPr lang="el-GR" altLang="el-GR" b="1">
                  <a:solidFill>
                    <a:srgbClr val="C00000"/>
                  </a:solidFill>
                  <a:latin typeface="Comic Sans MS" panose="030F0702030302020204" pitchFamily="66" charset="0"/>
                </a:rPr>
                <a:t>:  </a:t>
              </a:r>
              <a:r>
                <a:rPr lang="en-US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U</a:t>
              </a:r>
              <a:r>
                <a:rPr lang="el-GR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&lt;</a:t>
              </a:r>
              <a:r>
                <a:rPr lang="en-US" altLang="el-GR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0</a:t>
              </a:r>
              <a:r>
                <a:rPr lang="el-GR" altLang="el-GR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981E3248-0A3E-46B6-B1CE-D4713661E323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3355975"/>
            <a:ext cx="6199188" cy="3251200"/>
            <a:chOff x="844965" y="3356624"/>
            <a:chExt cx="6199194" cy="3250481"/>
          </a:xfrm>
        </p:grpSpPr>
        <p:sp>
          <p:nvSpPr>
            <p:cNvPr id="22535" name="AutoShape 5">
              <a:extLst>
                <a:ext uri="{FF2B5EF4-FFF2-40B4-BE49-F238E27FC236}">
                  <a16:creationId xmlns:a16="http://schemas.microsoft.com/office/drawing/2014/main" id="{672A2C07-B41F-40BB-A947-FCF0591E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65" y="3356624"/>
              <a:ext cx="4447115" cy="2232616"/>
            </a:xfrm>
            <a:prstGeom prst="cloudCallout">
              <a:avLst>
                <a:gd name="adj1" fmla="val 70583"/>
                <a:gd name="adj2" fmla="val 4758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…και ποια είναι σημασία του </a:t>
              </a:r>
              <a:r>
                <a:rPr lang="el-GR" altLang="el-GR" sz="16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προσήμου</a:t>
              </a: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της </a:t>
              </a:r>
              <a:r>
                <a:rPr lang="el-GR" altLang="el-GR" sz="16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δυναμικής ενέργειας</a:t>
              </a:r>
              <a:r>
                <a:rPr lang="el-GR" altLang="el-GR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; </a:t>
              </a:r>
            </a:p>
          </p:txBody>
        </p:sp>
        <p:pic>
          <p:nvPicPr>
            <p:cNvPr id="22536" name="Picture 15">
              <a:extLst>
                <a:ext uri="{FF2B5EF4-FFF2-40B4-BE49-F238E27FC236}">
                  <a16:creationId xmlns:a16="http://schemas.microsoft.com/office/drawing/2014/main" id="{11D0F7E9-E3F9-493F-AE1C-46A8C0093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2"/>
                </a:clrFrom>
                <a:clrTo>
                  <a:srgbClr val="FEFE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383142"/>
              <a:ext cx="815975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28E4E89-EF34-44AE-B214-E658DADC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46E75C-209B-4162-AD50-68F5701E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8" y="194010"/>
            <a:ext cx="7017777" cy="2082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C343C-52BF-43BC-8C27-04F0CF7C5C78}"/>
              </a:ext>
            </a:extLst>
          </p:cNvPr>
          <p:cNvSpPr txBox="1"/>
          <p:nvPr/>
        </p:nvSpPr>
        <p:spPr>
          <a:xfrm>
            <a:off x="1500388" y="1166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606D4D-B3A4-4A1B-A17D-0E7D5ED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4824536" cy="29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19A265B-EE14-4BA5-AE63-DFAFE1A1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2BAD39-1D38-440E-AD67-E5A3893E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4824536" cy="2952949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87C37ECA-4789-43B5-969D-797D308F6785}"/>
              </a:ext>
            </a:extLst>
          </p:cNvPr>
          <p:cNvCxnSpPr/>
          <p:nvPr/>
        </p:nvCxnSpPr>
        <p:spPr>
          <a:xfrm>
            <a:off x="2771800" y="2204864"/>
            <a:ext cx="7200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DC4BF3-7FA0-4F0A-B476-77365FCAE0AE}"/>
              </a:ext>
            </a:extLst>
          </p:cNvPr>
          <p:cNvSpPr txBox="1"/>
          <p:nvPr/>
        </p:nvSpPr>
        <p:spPr>
          <a:xfrm>
            <a:off x="3280123" y="220065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rgbClr val="A50021"/>
                </a:solidFill>
              </a:rPr>
              <a:t>υ</a:t>
            </a:r>
            <a:r>
              <a:rPr lang="el-GR" b="1" baseline="-25000" dirty="0" err="1">
                <a:solidFill>
                  <a:srgbClr val="A50021"/>
                </a:solidFill>
              </a:rPr>
              <a:t>ο</a:t>
            </a:r>
            <a:endParaRPr lang="el-GR" b="1" dirty="0">
              <a:solidFill>
                <a:srgbClr val="A50021"/>
              </a:solidFill>
            </a:endParaRPr>
          </a:p>
        </p:txBody>
      </p:sp>
      <p:sp>
        <p:nvSpPr>
          <p:cNvPr id="7" name="Δεξί άγκιστρο 6">
            <a:extLst>
              <a:ext uri="{FF2B5EF4-FFF2-40B4-BE49-F238E27FC236}">
                <a16:creationId xmlns:a16="http://schemas.microsoft.com/office/drawing/2014/main" id="{699D2000-6523-4C95-A904-C5AE81EAA0A2}"/>
              </a:ext>
            </a:extLst>
          </p:cNvPr>
          <p:cNvSpPr/>
          <p:nvPr/>
        </p:nvSpPr>
        <p:spPr>
          <a:xfrm>
            <a:off x="5796136" y="1484784"/>
            <a:ext cx="216024" cy="7158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5C6AE-CEBD-45E6-98EA-275779D2820B}"/>
              </a:ext>
            </a:extLst>
          </p:cNvPr>
          <p:cNvSpPr txBox="1"/>
          <p:nvPr/>
        </p:nvSpPr>
        <p:spPr>
          <a:xfrm>
            <a:off x="6095450" y="16651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y</a:t>
            </a:r>
            <a:endParaRPr lang="el-GR" b="1" dirty="0">
              <a:solidFill>
                <a:srgbClr val="A5002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9BC2630-3DE7-401E-91EA-88ED38DB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30" y="3141589"/>
            <a:ext cx="4250186" cy="234601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CA61743-1F1A-42F8-ACBB-D5DB17733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31" y="5499158"/>
            <a:ext cx="6877970" cy="10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4DC8917-5E14-438D-AE1B-B0CED6DC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5E9B-96DC-45FC-896F-F16305E8A093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6CA910AC-94D5-4B19-B4A3-CA38196A4B83}"/>
              </a:ext>
            </a:extLst>
          </p:cNvPr>
          <p:cNvGrpSpPr/>
          <p:nvPr/>
        </p:nvGrpSpPr>
        <p:grpSpPr>
          <a:xfrm>
            <a:off x="1560082" y="192062"/>
            <a:ext cx="1960354" cy="3325248"/>
            <a:chOff x="1560082" y="192062"/>
            <a:chExt cx="1960354" cy="3325248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B614D446-1919-4CD7-9BC4-7A88BC77233E}"/>
                </a:ext>
              </a:extLst>
            </p:cNvPr>
            <p:cNvGrpSpPr/>
            <p:nvPr/>
          </p:nvGrpSpPr>
          <p:grpSpPr>
            <a:xfrm>
              <a:off x="1873051" y="1499806"/>
              <a:ext cx="1647385" cy="2017504"/>
              <a:chOff x="1691680" y="289561"/>
              <a:chExt cx="1647385" cy="2017504"/>
            </a:xfrm>
          </p:grpSpPr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5CF20717-4B9C-47B4-86B3-7786B1FF7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1680" y="289561"/>
                <a:ext cx="1645385" cy="862964"/>
              </a:xfrm>
              <a:prstGeom prst="rect">
                <a:avLst/>
              </a:prstGeom>
            </p:spPr>
          </p:pic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63F2461E-D703-44B2-9D3C-00520BB9B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120" y="1459593"/>
                <a:ext cx="1306945" cy="847472"/>
              </a:xfrm>
              <a:prstGeom prst="rect">
                <a:avLst/>
              </a:prstGeom>
            </p:spPr>
          </p:pic>
        </p:grp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3D9F42D2-F005-4920-A9FA-8CEF4CAAC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082" y="192062"/>
              <a:ext cx="1960354" cy="985653"/>
            </a:xfrm>
            <a:prstGeom prst="rect">
              <a:avLst/>
            </a:prstGeom>
          </p:spPr>
        </p:pic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404DF261-4748-4011-BA00-69C22C0687AF}"/>
              </a:ext>
            </a:extLst>
          </p:cNvPr>
          <p:cNvGrpSpPr/>
          <p:nvPr/>
        </p:nvGrpSpPr>
        <p:grpSpPr>
          <a:xfrm>
            <a:off x="3690661" y="743722"/>
            <a:ext cx="2483586" cy="2397246"/>
            <a:chOff x="3690661" y="743722"/>
            <a:chExt cx="2483586" cy="2397246"/>
          </a:xfrm>
        </p:grpSpPr>
        <p:sp>
          <p:nvSpPr>
            <p:cNvPr id="7" name="Δεξί άγκιστρο 6">
              <a:extLst>
                <a:ext uri="{FF2B5EF4-FFF2-40B4-BE49-F238E27FC236}">
                  <a16:creationId xmlns:a16="http://schemas.microsoft.com/office/drawing/2014/main" id="{AA905AE3-AA00-4EC1-8251-59C7E7485763}"/>
                </a:ext>
              </a:extLst>
            </p:cNvPr>
            <p:cNvSpPr/>
            <p:nvPr/>
          </p:nvSpPr>
          <p:spPr>
            <a:xfrm>
              <a:off x="3690661" y="743722"/>
              <a:ext cx="585788" cy="2397246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8C84E4A5-FF8B-4E83-B2C2-720F67C7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9833" y="1499806"/>
              <a:ext cx="1594414" cy="983222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C011D8F3-7D65-4B91-A44E-B7B73D750D10}"/>
                </a:ext>
              </a:extLst>
            </p:cNvPr>
            <p:cNvSpPr/>
            <p:nvPr/>
          </p:nvSpPr>
          <p:spPr>
            <a:xfrm>
              <a:off x="4455649" y="1499806"/>
              <a:ext cx="1718598" cy="983222"/>
            </a:xfrm>
            <a:prstGeom prst="rect">
              <a:avLst/>
            </a:prstGeom>
            <a:noFill/>
            <a:ln w="2857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89CFAAD2-39D5-4E59-8907-9AABB6BF9804}"/>
              </a:ext>
            </a:extLst>
          </p:cNvPr>
          <p:cNvGrpSpPr/>
          <p:nvPr/>
        </p:nvGrpSpPr>
        <p:grpSpPr>
          <a:xfrm>
            <a:off x="2085913" y="3726303"/>
            <a:ext cx="1503889" cy="3018101"/>
            <a:chOff x="2085913" y="3726303"/>
            <a:chExt cx="1503889" cy="3018101"/>
          </a:xfrm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BE5BE282-C2A8-4474-A0AC-B0B89F6D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5913" y="3726303"/>
              <a:ext cx="1432523" cy="768928"/>
            </a:xfrm>
            <a:prstGeom prst="rect">
              <a:avLst/>
            </a:prstGeom>
          </p:spPr>
        </p:pic>
        <p:pic>
          <p:nvPicPr>
            <p:cNvPr id="21" name="Εικόνα 20">
              <a:extLst>
                <a:ext uri="{FF2B5EF4-FFF2-40B4-BE49-F238E27FC236}">
                  <a16:creationId xmlns:a16="http://schemas.microsoft.com/office/drawing/2014/main" id="{B9F29683-47BD-4253-9FC6-C74DD1DD3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0073" y="4880843"/>
              <a:ext cx="1328363" cy="822320"/>
            </a:xfrm>
            <a:prstGeom prst="rect">
              <a:avLst/>
            </a:prstGeom>
          </p:spPr>
        </p:pic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3B338493-0CD4-4793-A04D-904AEDEC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4123" y="5949280"/>
              <a:ext cx="1445679" cy="795124"/>
            </a:xfrm>
            <a:prstGeom prst="rect">
              <a:avLst/>
            </a:prstGeom>
          </p:spPr>
        </p:pic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51C19358-050A-46E7-826B-8CD41ABBEFBA}"/>
              </a:ext>
            </a:extLst>
          </p:cNvPr>
          <p:cNvGrpSpPr/>
          <p:nvPr/>
        </p:nvGrpSpPr>
        <p:grpSpPr>
          <a:xfrm>
            <a:off x="3518436" y="4045984"/>
            <a:ext cx="3687677" cy="2253499"/>
            <a:chOff x="3690661" y="4127828"/>
            <a:chExt cx="3687677" cy="2253499"/>
          </a:xfrm>
        </p:grpSpPr>
        <p:sp>
          <p:nvSpPr>
            <p:cNvPr id="22" name="Δεξί άγκιστρο 21">
              <a:extLst>
                <a:ext uri="{FF2B5EF4-FFF2-40B4-BE49-F238E27FC236}">
                  <a16:creationId xmlns:a16="http://schemas.microsoft.com/office/drawing/2014/main" id="{35B3012B-CA5D-4427-AA8A-C039682744B7}"/>
                </a:ext>
              </a:extLst>
            </p:cNvPr>
            <p:cNvSpPr/>
            <p:nvPr/>
          </p:nvSpPr>
          <p:spPr>
            <a:xfrm>
              <a:off x="3690661" y="4127828"/>
              <a:ext cx="585788" cy="225349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17901A61-376A-4D54-903B-9E8FEF6CE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8002" y="4719941"/>
              <a:ext cx="2910335" cy="983222"/>
            </a:xfrm>
            <a:prstGeom prst="rect">
              <a:avLst/>
            </a:prstGeom>
          </p:spPr>
        </p:pic>
        <p:sp>
          <p:nvSpPr>
            <p:cNvPr id="27" name="Ορθογώνιο 26">
              <a:extLst>
                <a:ext uri="{FF2B5EF4-FFF2-40B4-BE49-F238E27FC236}">
                  <a16:creationId xmlns:a16="http://schemas.microsoft.com/office/drawing/2014/main" id="{1D52F4CE-2AF2-4095-8E5B-9199084DBB20}"/>
                </a:ext>
              </a:extLst>
            </p:cNvPr>
            <p:cNvSpPr/>
            <p:nvPr/>
          </p:nvSpPr>
          <p:spPr>
            <a:xfrm>
              <a:off x="4377308" y="4762966"/>
              <a:ext cx="3001030" cy="983222"/>
            </a:xfrm>
            <a:prstGeom prst="rect">
              <a:avLst/>
            </a:prstGeom>
            <a:noFill/>
            <a:ln w="2857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FB9F82F4-BD53-4B96-86E9-509CDB374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7546" y="5792510"/>
            <a:ext cx="2190534" cy="1007646"/>
          </a:xfrm>
          <a:prstGeom prst="rect">
            <a:avLst/>
          </a:prstGeom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9C89D3D6-1EF9-47E8-9F42-D3DF304B8515}"/>
              </a:ext>
            </a:extLst>
          </p:cNvPr>
          <p:cNvSpPr/>
          <p:nvPr/>
        </p:nvSpPr>
        <p:spPr>
          <a:xfrm flipV="1">
            <a:off x="6876256" y="5792510"/>
            <a:ext cx="2190534" cy="1007646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6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αριθμού διαφάνειας 3">
            <a:extLst>
              <a:ext uri="{FF2B5EF4-FFF2-40B4-BE49-F238E27FC236}">
                <a16:creationId xmlns:a16="http://schemas.microsoft.com/office/drawing/2014/main" id="{E368052D-72DB-4380-A412-6A9B4A2B6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DBD75A2-962A-4D51-AE6F-1E6AF5EED615}" type="slidenum">
              <a:rPr lang="el-GR" altLang="el-GR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43</a:t>
            </a:fld>
            <a:endParaRPr lang="el-GR" altLang="el-G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938BAF13-B731-424E-B628-4A0609BAD1FA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304925"/>
            <a:ext cx="2447925" cy="1150938"/>
            <a:chOff x="295" y="255"/>
            <a:chExt cx="1542" cy="725"/>
          </a:xfrm>
        </p:grpSpPr>
        <p:sp>
          <p:nvSpPr>
            <p:cNvPr id="65549" name="Line 5">
              <a:extLst>
                <a:ext uri="{FF2B5EF4-FFF2-40B4-BE49-F238E27FC236}">
                  <a16:creationId xmlns:a16="http://schemas.microsoft.com/office/drawing/2014/main" id="{4169258C-6981-4DEC-A6F3-D11DE1BAE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0" name="Line 6">
              <a:extLst>
                <a:ext uri="{FF2B5EF4-FFF2-40B4-BE49-F238E27FC236}">
                  <a16:creationId xmlns:a16="http://schemas.microsoft.com/office/drawing/2014/main" id="{B34CA2AB-43ED-400F-9CEE-18C1AD705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1" name="Line 7">
              <a:extLst>
                <a:ext uri="{FF2B5EF4-FFF2-40B4-BE49-F238E27FC236}">
                  <a16:creationId xmlns:a16="http://schemas.microsoft.com/office/drawing/2014/main" id="{A61EEDF4-5D4D-4B65-99D2-A0CBC0BB1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2" name="Line 8">
              <a:extLst>
                <a:ext uri="{FF2B5EF4-FFF2-40B4-BE49-F238E27FC236}">
                  <a16:creationId xmlns:a16="http://schemas.microsoft.com/office/drawing/2014/main" id="{FA30F564-2085-4F1F-B89A-185A5D435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3" name="Line 9">
              <a:extLst>
                <a:ext uri="{FF2B5EF4-FFF2-40B4-BE49-F238E27FC236}">
                  <a16:creationId xmlns:a16="http://schemas.microsoft.com/office/drawing/2014/main" id="{2192FF56-69A6-4B31-9811-3E43738A1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4" name="Line 10">
              <a:extLst>
                <a:ext uri="{FF2B5EF4-FFF2-40B4-BE49-F238E27FC236}">
                  <a16:creationId xmlns:a16="http://schemas.microsoft.com/office/drawing/2014/main" id="{F0A43751-CAEC-455C-BE5D-27FF5B96B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255"/>
              <a:ext cx="0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5540" name="Ομάδα 1">
            <a:extLst>
              <a:ext uri="{FF2B5EF4-FFF2-40B4-BE49-F238E27FC236}">
                <a16:creationId xmlns:a16="http://schemas.microsoft.com/office/drawing/2014/main" id="{2A8F81D8-5032-47BA-B2B1-D9625E6ABC79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936625"/>
            <a:ext cx="2495550" cy="1557338"/>
            <a:chOff x="419511" y="0"/>
            <a:chExt cx="2496727" cy="1557338"/>
          </a:xfrm>
        </p:grpSpPr>
        <p:sp>
          <p:nvSpPr>
            <p:cNvPr id="65545" name="Rectangle 2">
              <a:extLst>
                <a:ext uri="{FF2B5EF4-FFF2-40B4-BE49-F238E27FC236}">
                  <a16:creationId xmlns:a16="http://schemas.microsoft.com/office/drawing/2014/main" id="{4A536D73-D0E1-4A46-BCE4-120653BEA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11" y="331390"/>
              <a:ext cx="2447925" cy="71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46" name="Rectangle 3">
              <a:extLst>
                <a:ext uri="{FF2B5EF4-FFF2-40B4-BE49-F238E27FC236}">
                  <a16:creationId xmlns:a16="http://schemas.microsoft.com/office/drawing/2014/main" id="{81BE3AD8-B920-4124-80E2-0E2BB9925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84313"/>
              <a:ext cx="2447925" cy="73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5547" name="Object 11">
              <a:extLst>
                <a:ext uri="{FF2B5EF4-FFF2-40B4-BE49-F238E27FC236}">
                  <a16:creationId xmlns:a16="http://schemas.microsoft.com/office/drawing/2014/main" id="{A41E899A-5907-4971-B412-4038D63813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750" y="908050"/>
            <a:ext cx="369888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2" imgW="99095" imgH="152226" progId="Equation.3">
                    <p:embed/>
                  </p:oleObj>
                </mc:Choice>
                <mc:Fallback>
                  <p:oleObj name="Εξίσωση" r:id="rId2" imgW="99095" imgH="152226" progId="Equation.3">
                    <p:embed/>
                    <p:pic>
                      <p:nvPicPr>
                        <p:cNvPr id="65547" name="Object 11">
                          <a:extLst>
                            <a:ext uri="{FF2B5EF4-FFF2-40B4-BE49-F238E27FC236}">
                              <a16:creationId xmlns:a16="http://schemas.microsoft.com/office/drawing/2014/main" id="{A41E899A-5907-4971-B412-4038D63813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908050"/>
                          <a:ext cx="369888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8" name="Text Box 12">
              <a:extLst>
                <a:ext uri="{FF2B5EF4-FFF2-40B4-BE49-F238E27FC236}">
                  <a16:creationId xmlns:a16="http://schemas.microsoft.com/office/drawing/2014/main" id="{7510404F-58CF-496B-898A-80AF00E8E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913" y="0"/>
              <a:ext cx="71913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3600" b="1">
                  <a:solidFill>
                    <a:schemeClr val="tx1"/>
                  </a:solidFill>
                  <a:latin typeface="Comic Sans MS" panose="030F0702030302020204" pitchFamily="66" charset="0"/>
                </a:rPr>
                <a:t>.</a:t>
              </a:r>
              <a:r>
                <a:rPr lang="el-GR" altLang="el-GR" sz="2000">
                  <a:solidFill>
                    <a:schemeClr val="tx1"/>
                  </a:solidFill>
                  <a:latin typeface="Comic Sans MS" panose="030F0702030302020204" pitchFamily="66" charset="0"/>
                </a:rPr>
                <a:t>Α</a:t>
              </a:r>
              <a:r>
                <a:rPr lang="en-US" altLang="el-GR" sz="100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 sz="10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6573" name="Text Box 13">
            <a:extLst>
              <a:ext uri="{FF2B5EF4-FFF2-40B4-BE49-F238E27FC236}">
                <a16:creationId xmlns:a16="http://schemas.microsoft.com/office/drawing/2014/main" id="{3A73F54B-62A8-49F2-A55E-A176D96E9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1087438"/>
            <a:ext cx="5184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>
                <a:solidFill>
                  <a:schemeClr val="tx1"/>
                </a:solidFill>
                <a:latin typeface="Trebuchet MS" panose="020B0603020202020204" pitchFamily="34" charset="0"/>
              </a:rPr>
              <a:t>Στο διπλανό σχήμα ο πυκνωτής έχει οριζόντιους οπλισμούς που απέχουν </a:t>
            </a:r>
            <a:r>
              <a:rPr lang="en-US" altLang="el-GR" sz="2400" i="1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el-GR" sz="2400">
                <a:solidFill>
                  <a:schemeClr val="tx1"/>
                </a:solidFill>
                <a:latin typeface="Trebuchet MS" panose="020B0603020202020204" pitchFamily="34" charset="0"/>
              </a:rPr>
              <a:t>=2cm.</a:t>
            </a:r>
            <a:r>
              <a:rPr lang="el-GR" altLang="el-GR" sz="240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6AF013C2-619D-4764-BA61-B7BE26C7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00" y="2703512"/>
            <a:ext cx="84248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1.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Θετικά φορτισμένος είναι ο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α.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πάνω οπλισμός.                        </a:t>
            </a: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β.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 Κάτω οπλισμός.</a:t>
            </a:r>
          </a:p>
        </p:txBody>
      </p:sp>
      <p:sp>
        <p:nvSpPr>
          <p:cNvPr id="66575" name="Oval 15">
            <a:extLst>
              <a:ext uri="{FF2B5EF4-FFF2-40B4-BE49-F238E27FC236}">
                <a16:creationId xmlns:a16="http://schemas.microsoft.com/office/drawing/2014/main" id="{89D5551F-33AB-4BDA-B829-01869FFAB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3205955"/>
            <a:ext cx="5762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ADDB0B5D-AA32-49F7-B812-29A144FD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50" y="4037012"/>
            <a:ext cx="84963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2. 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Στο σημείο Α (πάνω οπλισμός) αφήνουμε ένα σωματίδιο που έχει μάζα </a:t>
            </a:r>
            <a:r>
              <a:rPr lang="en-US" altLang="el-GR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m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=10</a:t>
            </a:r>
            <a:r>
              <a:rPr lang="en-US" altLang="el-GR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-10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kg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και φορτίο </a:t>
            </a:r>
            <a:r>
              <a:rPr lang="en-US" altLang="el-GR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q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=</a:t>
            </a:r>
            <a:r>
              <a:rPr lang="en-US" altLang="el-GR" sz="2800" dirty="0">
                <a:solidFill>
                  <a:schemeClr val="tx1"/>
                </a:solidFill>
                <a:latin typeface="Trebuchet MS" panose="020B0603020202020204" pitchFamily="34" charset="0"/>
              </a:rPr>
              <a:t>-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10</a:t>
            </a:r>
            <a:r>
              <a:rPr lang="en-US" altLang="el-GR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-12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C.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Το σωματίδιο αποκτά επιτάχυνση </a:t>
            </a:r>
            <a:r>
              <a:rPr lang="el-GR" altLang="el-GR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α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=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m/s</a:t>
            </a:r>
            <a:r>
              <a:rPr lang="en-US" altLang="el-GR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σχεδιάσετε τις δυνάμεις που δέχεται το σωματίδιο και την επιτάχυνση που αποκτά.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Δίνεται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en-US" altLang="el-GR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g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=10m/s</a:t>
            </a:r>
            <a:r>
              <a:rPr lang="en-US" altLang="el-GR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l-GR" altLang="el-GR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/>
      <p:bldP spid="66574" grpId="0"/>
      <p:bldP spid="665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αριθμού διαφάνειας 3">
            <a:extLst>
              <a:ext uri="{FF2B5EF4-FFF2-40B4-BE49-F238E27FC236}">
                <a16:creationId xmlns:a16="http://schemas.microsoft.com/office/drawing/2014/main" id="{6D3D478A-6512-4816-A573-DE11A2334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7937499-7287-40E7-A7B4-F6580A756A83}" type="slidenum">
              <a:rPr lang="el-GR" altLang="el-GR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l-GR" altLang="el-GR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5B22ECEB-D562-4310-9C91-D2AB4D98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7587" name="Group 3">
            <a:extLst>
              <a:ext uri="{FF2B5EF4-FFF2-40B4-BE49-F238E27FC236}">
                <a16:creationId xmlns:a16="http://schemas.microsoft.com/office/drawing/2014/main" id="{E40CA37A-7F9A-4B63-8E23-70B2CC836DE2}"/>
              </a:ext>
            </a:extLst>
          </p:cNvPr>
          <p:cNvGrpSpPr>
            <a:grpSpLocks/>
          </p:cNvGrpSpPr>
          <p:nvPr/>
        </p:nvGrpSpPr>
        <p:grpSpPr bwMode="auto">
          <a:xfrm>
            <a:off x="1159649" y="1013542"/>
            <a:ext cx="7993062" cy="3378200"/>
            <a:chOff x="385" y="300"/>
            <a:chExt cx="5035" cy="2128"/>
          </a:xfrm>
        </p:grpSpPr>
        <p:sp>
          <p:nvSpPr>
            <p:cNvPr id="66568" name="Text Box 4">
              <a:extLst>
                <a:ext uri="{FF2B5EF4-FFF2-40B4-BE49-F238E27FC236}">
                  <a16:creationId xmlns:a16="http://schemas.microsoft.com/office/drawing/2014/main" id="{ACFA9A3E-1FB0-41DA-B830-97892D918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"/>
              <a:ext cx="5035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3.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Η δύναμη   που δέχεται το σωματίδιο από το ηλεκτρικό πεδίο </a:t>
              </a:r>
            </a:p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α. 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οφείλεται στην έλξη του από τον θετικό οπλισμό.</a:t>
              </a:r>
            </a:p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β. 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οφείλεται στην έλξη του από τον αρνητικό οπλισμό.</a:t>
              </a:r>
            </a:p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γ. 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έχει μέτρο που υπολογίζεται</a:t>
              </a: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από τη σχέση </a:t>
              </a:r>
              <a:r>
                <a:rPr lang="en-US" altLang="el-GR" sz="2400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F</a:t>
              </a:r>
              <a:r>
                <a:rPr lang="en-US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=</a:t>
              </a:r>
              <a:r>
                <a:rPr lang="en-US" altLang="el-GR" sz="2400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E</a:t>
              </a:r>
              <a:r>
                <a:rPr lang="en-US" altLang="el-GR" sz="2400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.</a:t>
              </a:r>
              <a:r>
                <a:rPr lang="en-US" altLang="el-GR" sz="2400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q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δ. 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έχει μέτρο που υπολογίζεται</a:t>
              </a:r>
              <a:r>
                <a:rPr lang="el-GR" altLang="el-GR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από τη σχέση               , όπου </a:t>
              </a:r>
              <a:r>
                <a:rPr lang="en-US" altLang="el-GR" sz="2400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Q</a:t>
              </a:r>
              <a:r>
                <a:rPr lang="en-US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το φορτίο του πυκνωτή.   </a:t>
              </a:r>
              <a:endPara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66569" name="Object 5">
              <a:extLst>
                <a:ext uri="{FF2B5EF4-FFF2-40B4-BE49-F238E27FC236}">
                  <a16:creationId xmlns:a16="http://schemas.microsoft.com/office/drawing/2014/main" id="{65B00C92-B9B6-4D22-A701-EC2C63135A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91" y="300"/>
            <a:ext cx="167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2" imgW="139639" imgH="203112" progId="Equation.3">
                    <p:embed/>
                  </p:oleObj>
                </mc:Choice>
                <mc:Fallback>
                  <p:oleObj name="Εξίσωση" r:id="rId2" imgW="139639" imgH="203112" progId="Equation.3">
                    <p:embed/>
                    <p:pic>
                      <p:nvPicPr>
                        <p:cNvPr id="66569" name="Object 5">
                          <a:extLst>
                            <a:ext uri="{FF2B5EF4-FFF2-40B4-BE49-F238E27FC236}">
                              <a16:creationId xmlns:a16="http://schemas.microsoft.com/office/drawing/2014/main" id="{65B00C92-B9B6-4D22-A701-EC2C63135A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300"/>
                          <a:ext cx="167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0" name="Object 6">
              <a:extLst>
                <a:ext uri="{FF2B5EF4-FFF2-40B4-BE49-F238E27FC236}">
                  <a16:creationId xmlns:a16="http://schemas.microsoft.com/office/drawing/2014/main" id="{10989203-131F-48D1-8CA9-CBB89EF105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2" y="1797"/>
            <a:ext cx="825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4" imgW="660113" imgH="380835" progId="Equation.3">
                    <p:embed/>
                  </p:oleObj>
                </mc:Choice>
                <mc:Fallback>
                  <p:oleObj name="Εξίσωση" r:id="rId4" imgW="660113" imgH="380835" progId="Equation.3">
                    <p:embed/>
                    <p:pic>
                      <p:nvPicPr>
                        <p:cNvPr id="66570" name="Object 6">
                          <a:extLst>
                            <a:ext uri="{FF2B5EF4-FFF2-40B4-BE49-F238E27FC236}">
                              <a16:creationId xmlns:a16="http://schemas.microsoft.com/office/drawing/2014/main" id="{10989203-131F-48D1-8CA9-CBB89EF105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797"/>
                          <a:ext cx="825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591" name="Oval 7">
            <a:extLst>
              <a:ext uri="{FF2B5EF4-FFF2-40B4-BE49-F238E27FC236}">
                <a16:creationId xmlns:a16="http://schemas.microsoft.com/office/drawing/2014/main" id="{EEEDDE26-9AE4-42DD-AD59-27F82192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349500"/>
            <a:ext cx="5762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Text Box 8">
            <a:extLst>
              <a:ext uri="{FF2B5EF4-FFF2-40B4-BE49-F238E27FC236}">
                <a16:creationId xmlns:a16="http://schemas.microsoft.com/office/drawing/2014/main" id="{09E5218E-C554-4E90-A8A3-5C2471B5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94150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DDCBFD5A-1B37-497E-95E3-2817DCA1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4408744"/>
            <a:ext cx="7991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4. 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υπολογίσετε την ένταση του ηλεκτρικού πεδίου και την τάση ανάμεσα στους οπλισμούς του πυκνωτή.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5. 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προβλέψετε το είδος της κίνησης του σωματιδίου.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6.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γράψετε τις εξισώσεις της ταχύτητας και της μετατόπισης του σωματιδίου σε συνάρτηση με το χρόνο. </a:t>
            </a:r>
            <a:endParaRPr lang="el-GR" altLang="el-G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αριθμού διαφάνειας 3">
            <a:extLst>
              <a:ext uri="{FF2B5EF4-FFF2-40B4-BE49-F238E27FC236}">
                <a16:creationId xmlns:a16="http://schemas.microsoft.com/office/drawing/2014/main" id="{B6EB4647-7788-4747-AC1E-F4BB049F0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2FF267C-85FD-40C2-9D9A-72AAD49921D3}" type="slidenum">
              <a:rPr lang="el-GR" altLang="el-GR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45</a:t>
            </a:fld>
            <a:endParaRPr lang="el-GR" altLang="el-GR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EF10CCF8-743C-4D4E-A208-D789DA8D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484784"/>
            <a:ext cx="8424862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7</a:t>
            </a:r>
            <a:r>
              <a:rPr lang="en-US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. 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υπολογίσετε το έργο της δύναμης του ηλεκτρικού πεδίου κατά τη μετακίνηση του σωματιδίου από τον πάνω μέχρι τον κάτω οπλισμό.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8.  </a:t>
            </a:r>
            <a:r>
              <a:rPr lang="el-GR" altLang="el-G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Να υπολογίσετε τον χρόνο που χρειάζεται το σωματίδιο για να φτάσει στον κάτω οπλισμό και την ταχύτητα που έχει όταν φτάνει εκεί.</a:t>
            </a:r>
            <a:endParaRPr lang="el-GR" altLang="el-G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Θέση αριθμού διαφάνειας 3">
            <a:extLst>
              <a:ext uri="{FF2B5EF4-FFF2-40B4-BE49-F238E27FC236}">
                <a16:creationId xmlns:a16="http://schemas.microsoft.com/office/drawing/2014/main" id="{CD948522-087C-4BBD-B92D-811D259B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940EC05-4B46-4D3F-B798-C43C63F31E74}" type="slidenum">
              <a:rPr lang="el-GR" altLang="el-GR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l-GR" altLang="el-GR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F8FE1D7C-696B-45AA-BA95-FFF0CC5057A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15888"/>
            <a:ext cx="8280400" cy="5915025"/>
            <a:chOff x="295" y="73"/>
            <a:chExt cx="5216" cy="3726"/>
          </a:xfrm>
        </p:grpSpPr>
        <p:pic>
          <p:nvPicPr>
            <p:cNvPr id="70660" name="Picture 2" descr="image007">
              <a:extLst>
                <a:ext uri="{FF2B5EF4-FFF2-40B4-BE49-F238E27FC236}">
                  <a16:creationId xmlns:a16="http://schemas.microsoft.com/office/drawing/2014/main" id="{9DBF3D9F-638B-479B-AFD5-1F752DB2D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73"/>
              <a:ext cx="1996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1" name="Rectangle 3">
              <a:extLst>
                <a:ext uri="{FF2B5EF4-FFF2-40B4-BE49-F238E27FC236}">
                  <a16:creationId xmlns:a16="http://schemas.microsoft.com/office/drawing/2014/main" id="{120F0234-E9E1-4DE3-95D0-78875C9D2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981"/>
              <a:ext cx="5216" cy="2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Ένα φορτισμένο σωματίδιο μάζας 2mg με φορτίο </a:t>
              </a:r>
              <a:r>
                <a:rPr lang="el-GR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             </a:t>
              </a:r>
              <a:r>
                <a:rPr lang="en-US" altLang="el-GR" sz="2400" i="1">
                  <a:solidFill>
                    <a:schemeClr val="tx1"/>
                  </a:solidFill>
                  <a:latin typeface="Trebuchet MS" panose="020B0603020202020204" pitchFamily="34" charset="0"/>
                </a:rPr>
                <a:t>q</a:t>
              </a: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=-0,01μC, εκτοξεύεται από το σημείο Α, ενός ομογενούς πεδίου, όπως στο σχήμα, με αρχική ταχύτητα </a:t>
              </a:r>
              <a:r>
                <a:rPr lang="en-US" altLang="el-GR" sz="2400" i="1">
                  <a:solidFill>
                    <a:schemeClr val="tx1"/>
                  </a:solidFill>
                  <a:latin typeface="Trebuchet MS" panose="020B0603020202020204" pitchFamily="34" charset="0"/>
                </a:rPr>
                <a:t>υ</a:t>
              </a:r>
              <a:r>
                <a:rPr lang="en-US" altLang="el-GR" sz="2400" baseline="-25000">
                  <a:solidFill>
                    <a:schemeClr val="tx1"/>
                  </a:solidFill>
                  <a:latin typeface="Trebuchet MS" panose="020B0603020202020204" pitchFamily="34" charset="0"/>
                </a:rPr>
                <a:t>0</a:t>
              </a: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=100m/s. Το σωματίδιο σταματά στιγμιαία στο σημείο Β, πριν κινηθεί ξανά προς τα αριστερά. </a:t>
              </a:r>
              <a:endParaRPr lang="el-GR" altLang="el-GR" sz="240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Να βρεθεί η διαφορά δυναμικού </a:t>
              </a:r>
              <a:r>
                <a:rPr lang="en-US" altLang="el-GR" sz="2400" i="1">
                  <a:solidFill>
                    <a:schemeClr val="tx1"/>
                  </a:solidFill>
                  <a:latin typeface="Trebuchet MS" panose="020B0603020202020204" pitchFamily="34" charset="0"/>
                </a:rPr>
                <a:t>V</a:t>
              </a:r>
              <a:r>
                <a:rPr lang="en-US" altLang="el-GR" sz="2400" baseline="-25000">
                  <a:solidFill>
                    <a:schemeClr val="tx1"/>
                  </a:solidFill>
                  <a:latin typeface="Trebuchet MS" panose="020B0603020202020204" pitchFamily="34" charset="0"/>
                </a:rPr>
                <a:t>ΑΒ</a:t>
              </a: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. </a:t>
              </a: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Αν η απόσταση (ΑΒ)=2cm, πόση είναι η ένταση του ηλεκτρικού πεδίου; </a:t>
              </a: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Ποιος ο ρυθμός μεταβολής της ταχύτητας του σωματιδίου στη θέση Β. </a:t>
              </a: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Με ποια ταχύτητα το σωματίδιο ξαναπερνά από το σημείο Α.</a:t>
              </a:r>
              <a:r>
                <a:rPr lang="el-GR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400">
                  <a:solidFill>
                    <a:schemeClr val="tx1"/>
                  </a:solidFill>
                  <a:latin typeface="Trebuchet MS" panose="020B0603020202020204" pitchFamily="34" charset="0"/>
                </a:rPr>
                <a:t>Το βάρος του σωματιδίου θεωρείται αμελητέο.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9780AB-BB7F-4A50-982E-E573159B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F047B-249D-476E-A799-0E11302EED4B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pic>
        <p:nvPicPr>
          <p:cNvPr id="23555" name="Εικόνα 5">
            <a:extLst>
              <a:ext uri="{FF2B5EF4-FFF2-40B4-BE49-F238E27FC236}">
                <a16:creationId xmlns:a16="http://schemas.microsoft.com/office/drawing/2014/main" id="{52644C20-0B8F-47D9-B389-1DB0BD70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41463"/>
            <a:ext cx="41386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906AE-90AD-40A1-B790-27C3A5AB8C12}"/>
              </a:ext>
            </a:extLst>
          </p:cNvPr>
          <p:cNvSpPr txBox="1"/>
          <p:nvPr/>
        </p:nvSpPr>
        <p:spPr>
          <a:xfrm>
            <a:off x="1692275" y="325438"/>
            <a:ext cx="63357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Δυναμική Ενέργεια Συστήματος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τριών σημειακών φορτίων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D8668-9BF6-4266-B548-6623DC100769}"/>
              </a:ext>
            </a:extLst>
          </p:cNvPr>
          <p:cNvSpPr txBox="1"/>
          <p:nvPr/>
        </p:nvSpPr>
        <p:spPr>
          <a:xfrm>
            <a:off x="5349875" y="1379538"/>
            <a:ext cx="3706813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ενέργεια του συστήματος   είναι ίση με το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 που απαιτείται</a:t>
            </a:r>
            <a:r>
              <a:rPr lang="en-US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ώστε να μεταφερθούν από πολύ </a:t>
            </a:r>
            <a:r>
              <a:rPr lang="el-GR" alt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μακρυά</a:t>
            </a: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(όταν η αλληλεπίδρασή τους είναι πρακτικά μηδέν), στις θέσεις Α,Β,Γ.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73BBB66-5B2F-4A01-8B0D-6674E0BF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46600"/>
            <a:ext cx="47910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FF45D651-3EDE-476A-9B53-4BDD3917C3A1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5426075"/>
            <a:ext cx="8301038" cy="1541463"/>
            <a:chOff x="244012" y="5425706"/>
            <a:chExt cx="8300872" cy="15416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15811-D6E6-4B19-97CC-44B63EF0339E}"/>
                </a:ext>
              </a:extLst>
            </p:cNvPr>
            <p:cNvSpPr txBox="1"/>
            <p:nvPr/>
          </p:nvSpPr>
          <p:spPr>
            <a:xfrm>
              <a:off x="1331428" y="5425706"/>
              <a:ext cx="7213456" cy="877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Δηλαδή η ενέργεια του συστήματος είναι ίση με το 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άθροισμα</a:t>
              </a: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των ενεργειών που έχουν τα φορτία </a:t>
              </a:r>
              <a:r>
                <a:rPr lang="el-GR" altLang="el-GR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ανα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ζεύγη. </a:t>
              </a:r>
            </a:p>
          </p:txBody>
        </p:sp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AC7D2210-1A6B-4143-961B-A775AAC52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012" y="5805155"/>
              <a:ext cx="1219176" cy="116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9A92D11B-2C82-46D7-A14B-5FB4D299A431}"/>
              </a:ext>
            </a:extLst>
          </p:cNvPr>
          <p:cNvSpPr/>
          <p:nvPr/>
        </p:nvSpPr>
        <p:spPr>
          <a:xfrm>
            <a:off x="2462213" y="4524375"/>
            <a:ext cx="4795837" cy="868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F3F606-B2B0-453C-810A-8693561B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C5267-BCEA-40DB-B9E1-6E54A8F9B131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4ABE4-0B45-463E-803E-4F62184E3196}"/>
              </a:ext>
            </a:extLst>
          </p:cNvPr>
          <p:cNvSpPr txBox="1"/>
          <p:nvPr/>
        </p:nvSpPr>
        <p:spPr>
          <a:xfrm>
            <a:off x="1500188" y="492125"/>
            <a:ext cx="7158037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Σχέση Έντασης και Διαφοράς Δυναμικού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Ομογενές Ηλεκτρικό Πεδίο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4580" name="Εικόνα 6">
            <a:extLst>
              <a:ext uri="{FF2B5EF4-FFF2-40B4-BE49-F238E27FC236}">
                <a16:creationId xmlns:a16="http://schemas.microsoft.com/office/drawing/2014/main" id="{B01A6ECC-E1D0-4C43-B8B0-9739B533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1146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202CDC1-0043-4005-A49E-58C93880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439988"/>
            <a:ext cx="221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B7ADA8-A07E-49A0-9F9B-A4735A7C8FCB}"/>
              </a:ext>
            </a:extLst>
          </p:cNvPr>
          <p:cNvSpPr txBox="1"/>
          <p:nvPr/>
        </p:nvSpPr>
        <p:spPr>
          <a:xfrm>
            <a:off x="3708400" y="1658938"/>
            <a:ext cx="507523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Το έργο της δύναμης του πεδίου για την μετακίνηση φορτίου </a:t>
            </a:r>
            <a:r>
              <a:rPr lang="en-US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κατά </a:t>
            </a:r>
            <a:r>
              <a:rPr lang="en-US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από το </a:t>
            </a: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στο Β</a:t>
            </a:r>
            <a:r>
              <a:rPr lang="el-GR" alt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είναι: </a:t>
            </a:r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7999307-4B29-48BD-B850-318EAAF4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5200"/>
            <a:ext cx="2478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A2983141-894F-47D1-A551-7BDAAB7455A6}"/>
              </a:ext>
            </a:extLst>
          </p:cNvPr>
          <p:cNvGrpSpPr>
            <a:grpSpLocks/>
          </p:cNvGrpSpPr>
          <p:nvPr/>
        </p:nvGrpSpPr>
        <p:grpSpPr bwMode="auto">
          <a:xfrm>
            <a:off x="6016625" y="2647950"/>
            <a:ext cx="3054350" cy="1716088"/>
            <a:chOff x="6016505" y="2648143"/>
            <a:chExt cx="3054115" cy="1715417"/>
          </a:xfrm>
        </p:grpSpPr>
        <p:sp>
          <p:nvSpPr>
            <p:cNvPr id="14" name="Δεξί άγκιστρο 13">
              <a:extLst>
                <a:ext uri="{FF2B5EF4-FFF2-40B4-BE49-F238E27FC236}">
                  <a16:creationId xmlns:a16="http://schemas.microsoft.com/office/drawing/2014/main" id="{9F323149-6C85-459A-8B51-03536E431FD0}"/>
                </a:ext>
              </a:extLst>
            </p:cNvPr>
            <p:cNvSpPr/>
            <p:nvPr/>
          </p:nvSpPr>
          <p:spPr>
            <a:xfrm>
              <a:off x="6016505" y="2648143"/>
              <a:ext cx="549233" cy="171541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4588" name="Εικόνα 15">
              <a:extLst>
                <a:ext uri="{FF2B5EF4-FFF2-40B4-BE49-F238E27FC236}">
                  <a16:creationId xmlns:a16="http://schemas.microsoft.com/office/drawing/2014/main" id="{09F61869-542F-4815-BC93-843FA98FE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062" y="3044186"/>
              <a:ext cx="2532558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5" name="Εικόνα 18">
            <a:extLst>
              <a:ext uri="{FF2B5EF4-FFF2-40B4-BE49-F238E27FC236}">
                <a16:creationId xmlns:a16="http://schemas.microsoft.com/office/drawing/2014/main" id="{1D14436D-650E-4CB3-9423-193F1ACF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697413"/>
            <a:ext cx="35655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Εικόνα 20">
            <a:extLst>
              <a:ext uri="{FF2B5EF4-FFF2-40B4-BE49-F238E27FC236}">
                <a16:creationId xmlns:a16="http://schemas.microsoft.com/office/drawing/2014/main" id="{EDFBA9F2-F47D-4ABC-871D-FD96356E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003925"/>
            <a:ext cx="655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201A41-F53B-486F-9A63-444DD16B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ABC7F-1E5B-4A19-ACF5-FA5938FF0CA4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0A13004-6E96-4F49-AFB3-5BA049CB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94050"/>
            <a:ext cx="5184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E64D357-5624-4274-B851-7B600374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224338"/>
            <a:ext cx="1733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2E8A672B-AB1A-430D-9A48-9F0B89A656A8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098800"/>
            <a:ext cx="3632200" cy="1714500"/>
            <a:chOff x="5388974" y="3885645"/>
            <a:chExt cx="3632165" cy="1715417"/>
          </a:xfrm>
        </p:grpSpPr>
        <p:sp>
          <p:nvSpPr>
            <p:cNvPr id="10" name="Δεξί άγκιστρο 9">
              <a:extLst>
                <a:ext uri="{FF2B5EF4-FFF2-40B4-BE49-F238E27FC236}">
                  <a16:creationId xmlns:a16="http://schemas.microsoft.com/office/drawing/2014/main" id="{84BBA6C8-254D-4F0A-8811-CC55943189CB}"/>
                </a:ext>
              </a:extLst>
            </p:cNvPr>
            <p:cNvSpPr/>
            <p:nvPr/>
          </p:nvSpPr>
          <p:spPr>
            <a:xfrm>
              <a:off x="5388974" y="3885645"/>
              <a:ext cx="549270" cy="171541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5618" name="Εικόνα 10">
              <a:extLst>
                <a:ext uri="{FF2B5EF4-FFF2-40B4-BE49-F238E27FC236}">
                  <a16:creationId xmlns:a16="http://schemas.microsoft.com/office/drawing/2014/main" id="{25F35211-E58D-48BE-9902-E09B96C5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120" y="4254685"/>
              <a:ext cx="3004019" cy="97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629D351C-E0F0-40DF-A5E1-9BE914D931D5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4954588"/>
            <a:ext cx="8397875" cy="1728787"/>
            <a:chOff x="361251" y="4954693"/>
            <a:chExt cx="8398405" cy="1729010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BED94F01-C3A9-4B16-9228-A7CC87C4C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1251" y="5521503"/>
              <a:ext cx="1219277" cy="11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E9968-B250-4497-B68A-8451721B5AA5}"/>
                </a:ext>
              </a:extLst>
            </p:cNvPr>
            <p:cNvSpPr txBox="1"/>
            <p:nvPr/>
          </p:nvSpPr>
          <p:spPr>
            <a:xfrm>
              <a:off x="1547189" y="4954693"/>
              <a:ext cx="7212467" cy="17083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Άρα η 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ένταση</a:t>
              </a: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του ομογενούς ηλεκτρικού πεδίου είναι ίση με το πηλίκο της 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διαφοράς δυναμικού </a:t>
              </a: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μεταξύ δύο οποιωνδήποτε σημείων του πεδίου προς την 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απόσταση </a:t>
              </a:r>
              <a:r>
                <a:rPr lang="en-US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l-GR" altLang="el-GR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μεταξύ τους μετρημένη 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κατά μήκος </a:t>
              </a:r>
              <a:r>
                <a:rPr lang="el-GR" altLang="el-GR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μιάς</a:t>
              </a:r>
              <a:r>
                <a:rPr lang="el-GR" alt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δυναμικής γραμμής </a:t>
              </a:r>
            </a:p>
          </p:txBody>
        </p:sp>
      </p:grpSp>
      <p:pic>
        <p:nvPicPr>
          <p:cNvPr id="25607" name="Εικόνα 5">
            <a:extLst>
              <a:ext uri="{FF2B5EF4-FFF2-40B4-BE49-F238E27FC236}">
                <a16:creationId xmlns:a16="http://schemas.microsoft.com/office/drawing/2014/main" id="{C099845A-B1DD-4A05-A61F-FC083ED5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163"/>
            <a:ext cx="31686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0AFF8435-6832-48AA-9D13-A8877F1DDFCE}"/>
              </a:ext>
            </a:extLst>
          </p:cNvPr>
          <p:cNvGrpSpPr>
            <a:grpSpLocks/>
          </p:cNvGrpSpPr>
          <p:nvPr/>
        </p:nvGrpSpPr>
        <p:grpSpPr bwMode="auto">
          <a:xfrm>
            <a:off x="3741738" y="1308100"/>
            <a:ext cx="1046162" cy="681038"/>
            <a:chOff x="3741259" y="1308415"/>
            <a:chExt cx="1046765" cy="680425"/>
          </a:xfrm>
        </p:grpSpPr>
        <p:grpSp>
          <p:nvGrpSpPr>
            <p:cNvPr id="25611" name="Ομάδα 23">
              <a:extLst>
                <a:ext uri="{FF2B5EF4-FFF2-40B4-BE49-F238E27FC236}">
                  <a16:creationId xmlns:a16="http://schemas.microsoft.com/office/drawing/2014/main" id="{597607E8-0AFE-4FF2-943E-64DF1154C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9952" y="1627477"/>
              <a:ext cx="648072" cy="361363"/>
              <a:chOff x="4139952" y="1627477"/>
              <a:chExt cx="648072" cy="361363"/>
            </a:xfrm>
          </p:grpSpPr>
          <p:cxnSp>
            <p:nvCxnSpPr>
              <p:cNvPr id="17" name="Ευθεία γραμμή σύνδεσης 16">
                <a:extLst>
                  <a:ext uri="{FF2B5EF4-FFF2-40B4-BE49-F238E27FC236}">
                    <a16:creationId xmlns:a16="http://schemas.microsoft.com/office/drawing/2014/main" id="{B6E7FCAE-2EFF-4645-9256-ACD918B8A520}"/>
                  </a:ext>
                </a:extLst>
              </p:cNvPr>
              <p:cNvCxnSpPr/>
              <p:nvPr/>
            </p:nvCxnSpPr>
            <p:spPr>
              <a:xfrm flipH="1" flipV="1">
                <a:off x="4643479" y="1700175"/>
                <a:ext cx="144545" cy="288665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ύγραμμο βέλος σύνδεσης 18">
                <a:extLst>
                  <a:ext uri="{FF2B5EF4-FFF2-40B4-BE49-F238E27FC236}">
                    <a16:creationId xmlns:a16="http://schemas.microsoft.com/office/drawing/2014/main" id="{319EFB6E-5A0B-4558-916D-14A2256897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9951" y="1627216"/>
                <a:ext cx="503528" cy="361624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12" name="TextBox 24">
              <a:extLst>
                <a:ext uri="{FF2B5EF4-FFF2-40B4-BE49-F238E27FC236}">
                  <a16:creationId xmlns:a16="http://schemas.microsoft.com/office/drawing/2014/main" id="{990A3B37-5368-4246-B6A2-2FA16B858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259" y="1308415"/>
              <a:ext cx="8723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l-GR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F</a:t>
              </a:r>
              <a:r>
                <a:rPr lang="el-GR" altLang="el-GR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συνθ</a:t>
              </a:r>
            </a:p>
          </p:txBody>
        </p:sp>
      </p:grp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2FA92752-1BD9-4FF5-BD87-58868911E7F3}"/>
              </a:ext>
            </a:extLst>
          </p:cNvPr>
          <p:cNvCxnSpPr>
            <a:cxnSpLocks/>
          </p:cNvCxnSpPr>
          <p:nvPr/>
        </p:nvCxnSpPr>
        <p:spPr>
          <a:xfrm flipV="1">
            <a:off x="2679700" y="3357563"/>
            <a:ext cx="452438" cy="32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9E950981-9943-4F5C-A645-C317E84B3BFC}"/>
              </a:ext>
            </a:extLst>
          </p:cNvPr>
          <p:cNvCxnSpPr>
            <a:cxnSpLocks/>
          </p:cNvCxnSpPr>
          <p:nvPr/>
        </p:nvCxnSpPr>
        <p:spPr>
          <a:xfrm flipV="1">
            <a:off x="3287713" y="3589338"/>
            <a:ext cx="454025" cy="32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Θέση αριθμού διαφάνειας 3">
            <a:extLst>
              <a:ext uri="{FF2B5EF4-FFF2-40B4-BE49-F238E27FC236}">
                <a16:creationId xmlns:a16="http://schemas.microsoft.com/office/drawing/2014/main" id="{45EE93B0-DCAC-43D7-932D-61FF0EA7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5EEED626-D4DD-4D49-BA4E-C0DDF97C1B5D}" type="slidenum">
              <a:rPr lang="el-GR" altLang="el-G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</a:t>
            </a:fld>
            <a:endParaRPr lang="el-GR" alt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27" name="Ομάδα 1">
            <a:extLst>
              <a:ext uri="{FF2B5EF4-FFF2-40B4-BE49-F238E27FC236}">
                <a16:creationId xmlns:a16="http://schemas.microsoft.com/office/drawing/2014/main" id="{36F103CF-22CD-4CD4-BD82-2A219494D079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708275"/>
            <a:ext cx="7651750" cy="3241675"/>
            <a:chOff x="2400300" y="2519363"/>
            <a:chExt cx="6553200" cy="42910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2259FC-5DC7-4073-8384-2F9E93915609}"/>
                </a:ext>
              </a:extLst>
            </p:cNvPr>
            <p:cNvSpPr txBox="1"/>
            <p:nvPr/>
          </p:nvSpPr>
          <p:spPr>
            <a:xfrm>
              <a:off x="2971326" y="3473388"/>
              <a:ext cx="5184097" cy="20614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Κίνηση φορτισμένων σωματιδίων </a:t>
              </a:r>
              <a:endParaRPr lang="en-US" alt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σε ομογενές ηλεκτρικό πεδίο. </a:t>
              </a:r>
              <a:endParaRPr lang="el-GR" sz="32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" name="Σύννεφο 2">
              <a:extLst>
                <a:ext uri="{FF2B5EF4-FFF2-40B4-BE49-F238E27FC236}">
                  <a16:creationId xmlns:a16="http://schemas.microsoft.com/office/drawing/2014/main" id="{583688CA-FE15-4106-A33E-DAAC8B3CC7C1}"/>
                </a:ext>
              </a:extLst>
            </p:cNvPr>
            <p:cNvSpPr/>
            <p:nvPr/>
          </p:nvSpPr>
          <p:spPr>
            <a:xfrm>
              <a:off x="2400300" y="2519363"/>
              <a:ext cx="6553200" cy="4291012"/>
            </a:xfrm>
            <a:prstGeom prst="clou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  <p:pic>
        <p:nvPicPr>
          <p:cNvPr id="26628" name="Εικόνα 4">
            <a:extLst>
              <a:ext uri="{FF2B5EF4-FFF2-40B4-BE49-F238E27FC236}">
                <a16:creationId xmlns:a16="http://schemas.microsoft.com/office/drawing/2014/main" id="{B4454B50-DFF0-45F4-8A47-9805C9D4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-6350"/>
            <a:ext cx="423703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904BB313-CAAD-460C-B78D-5ECAD94BA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Κίνηση φορτισμένων σωματιδίων σε ομογενές ηλεκτρικό πεδίο. </a:t>
            </a:r>
          </a:p>
        </p:txBody>
      </p:sp>
      <p:pic>
        <p:nvPicPr>
          <p:cNvPr id="4118" name="egun.avi">
            <a:hlinkClick r:id="" action="ppaction://media"/>
            <a:extLst>
              <a:ext uri="{FF2B5EF4-FFF2-40B4-BE49-F238E27FC236}">
                <a16:creationId xmlns:a16="http://schemas.microsoft.com/office/drawing/2014/main" id="{6D6BD178-8768-443D-B721-E52A4A7571B1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2193925"/>
            <a:ext cx="4876800" cy="365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Θέση αριθμού διαφάνειας 5">
            <a:extLst>
              <a:ext uri="{FF2B5EF4-FFF2-40B4-BE49-F238E27FC236}">
                <a16:creationId xmlns:a16="http://schemas.microsoft.com/office/drawing/2014/main" id="{A6365C8D-BB0C-4652-824E-2A275500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D25B6E15-C85C-4419-93D8-1F132BCC58C0}" type="slidenum">
              <a:rPr lang="el-GR" altLang="el-G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el-GR" alt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4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18"/>
                </p:tgtEl>
              </p:cMediaNode>
            </p:video>
          </p:childTnLst>
        </p:cTn>
      </p:par>
    </p:tnLst>
    <p:bldLst>
      <p:bldP spid="4100" grpId="0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1155</TotalTime>
  <Words>977</Words>
  <Application>Microsoft Office PowerPoint</Application>
  <PresentationFormat>Προβολή στην οθόνη (4:3)</PresentationFormat>
  <Paragraphs>210</Paragraphs>
  <Slides>46</Slides>
  <Notes>20</Notes>
  <HiddenSlides>0</HiddenSlides>
  <MMClips>3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</vt:lpstr>
      <vt:lpstr>Century Gothic</vt:lpstr>
      <vt:lpstr>Comic Sans MS</vt:lpstr>
      <vt:lpstr>Times New Roman</vt:lpstr>
      <vt:lpstr>Trebuchet MS</vt:lpstr>
      <vt:lpstr>Wingdings 3</vt:lpstr>
      <vt:lpstr>Θρόισμα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Κίνηση φορτισμένων σωματιδίων σε ομογενές ηλεκτρικό πεδίο. </vt:lpstr>
      <vt:lpstr>Παρουσίαση του PowerPoint</vt:lpstr>
      <vt:lpstr>Παρουσίαση του PowerPoint</vt:lpstr>
      <vt:lpstr>Β. Κίνηση με αρχική ταχύτητα </vt:lpstr>
      <vt:lpstr>Παρουσίαση του PowerPoint</vt:lpstr>
      <vt:lpstr>Παρουσίαση του PowerPoint</vt:lpstr>
      <vt:lpstr>γ. Αρχική ταχύτητα κάθετη προς τις δυναμικές γραμμές.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</dc:creator>
  <cp:lastModifiedBy>Panayotis Haratzopoulos</cp:lastModifiedBy>
  <cp:revision>93</cp:revision>
  <dcterms:created xsi:type="dcterms:W3CDTF">1601-01-01T00:00:00Z</dcterms:created>
  <dcterms:modified xsi:type="dcterms:W3CDTF">2021-04-05T04:52:55Z</dcterms:modified>
</cp:coreProperties>
</file>