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0A-AE1C-410C-B0F8-923B76CFA6EE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B81-11B9-4312-8439-3F4CB2F9A0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105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0A-AE1C-410C-B0F8-923B76CFA6EE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B81-11B9-4312-8439-3F4CB2F9A0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2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0A-AE1C-410C-B0F8-923B76CFA6EE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B81-11B9-4312-8439-3F4CB2F9A0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88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0A-AE1C-410C-B0F8-923B76CFA6EE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B81-11B9-4312-8439-3F4CB2F9A0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16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0A-AE1C-410C-B0F8-923B76CFA6EE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B81-11B9-4312-8439-3F4CB2F9A0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93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0A-AE1C-410C-B0F8-923B76CFA6EE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B81-11B9-4312-8439-3F4CB2F9A0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94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0A-AE1C-410C-B0F8-923B76CFA6EE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B81-11B9-4312-8439-3F4CB2F9A0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076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0A-AE1C-410C-B0F8-923B76CFA6EE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B81-11B9-4312-8439-3F4CB2F9A0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450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0A-AE1C-410C-B0F8-923B76CFA6EE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B81-11B9-4312-8439-3F4CB2F9A0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69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0A-AE1C-410C-B0F8-923B76CFA6EE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B81-11B9-4312-8439-3F4CB2F9A0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35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0A-AE1C-410C-B0F8-923B76CFA6EE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7B81-11B9-4312-8439-3F4CB2F9A0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089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A10A-AE1C-410C-B0F8-923B76CFA6EE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47B81-11B9-4312-8439-3F4CB2F9A0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798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2"/>
          <a:stretch/>
        </p:blipFill>
        <p:spPr>
          <a:xfrm>
            <a:off x="1687428" y="729048"/>
            <a:ext cx="8594722" cy="535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9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-mxp1-1.xx.fbcdn.net/v/t1.0-9/92550419_274334576917780_5332261447705559040_o.jpg?_nc_cat=102&amp;_nc_sid=b9115d&amp;_nc_eui2=AeH7jrNI8y9qYDtLWigOEnyEu8sHgsSS3j67yweCxJLePrY--Qw3TDBcxnzgcs2hL4M&amp;_nc_ohc=2hYpzNwM3sUAX_rO32A&amp;_nc_ht=scontent-mxp1-1.xx&amp;oh=997f9e479133d765a13fbd5c58f69a94&amp;oe=5EB5DA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3735050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88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-mxp1-1.xx.fbcdn.net/v/t1.0-9/93231206_274334586917779_2928728355077357568_o.jpg?_nc_cat=105&amp;_nc_sid=b9115d&amp;_nc_eui2=AeGRQ2HA-jtslhGLa6PMeqps7knkoo1DdCLuSeSijUN0Il0TIqisbnTh9JB8WiKXMEM&amp;_nc_ohc=87hDvDeyWQkAX_3HNfY&amp;_nc_ht=scontent-mxp1-1.xx&amp;oh=5908ebc2ade63db183e1e8309d1918ea&amp;oe=5EB7BC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3773150" cy="817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9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-mxp1-1.xx.fbcdn.net/v/t1.0-9/92892631_274334626917775_7853676849849696256_o.jpg?_nc_cat=106&amp;_nc_sid=b9115d&amp;_nc_eui2=AeEYU-jpQmoYfepyMA5gW92JPsrDgQhQ3Xc-ysOBCFDdd83DP3m4dkbDnqQK83Zo6QU&amp;_nc_ohc=zlUcgdYqbpoAX-DM-pK&amp;_nc_ht=scontent-mxp1-1.xx&amp;oh=316c6a1729ee8f99d1631ebad33bb9ae&amp;oe=5EB499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3525500" cy="100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6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-mxp1-1.xx.fbcdn.net/v/t1.0-9/92704380_274334683584436_8454548534111240192_o.jpg?_nc_cat=108&amp;_nc_sid=b9115d&amp;_nc_eui2=AeFwGhp7tdYkRcaxgJWtHQAJo2-zm7YeGa6jb7Obth4ZrsoSTpYV9jCoQRvjXhMed4I&amp;_nc_ohc=vwZQhOPHP2gAX_wIpLp&amp;_nc_ht=scontent-mxp1-1.xx&amp;oh=e75d1c63138ee870094e50a6e1efeabb&amp;oe=5EB710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2706350" cy="780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0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0"/>
            <a:ext cx="9025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3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38" y="0"/>
            <a:ext cx="9466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04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13" y="0"/>
            <a:ext cx="9080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96" y="0"/>
            <a:ext cx="9803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2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6" y="1338391"/>
            <a:ext cx="84772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04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381125"/>
            <a:ext cx="90011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2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50" y="272036"/>
            <a:ext cx="6965296" cy="5694862"/>
          </a:xfrm>
        </p:spPr>
      </p:pic>
    </p:spTree>
    <p:extLst>
      <p:ext uri="{BB962C8B-B14F-4D97-AF65-F5344CB8AC3E}">
        <p14:creationId xmlns:p14="http://schemas.microsoft.com/office/powerpoint/2010/main" val="2030689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066"/>
            <a:ext cx="12192000" cy="62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10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023937"/>
            <a:ext cx="89725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74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614362"/>
            <a:ext cx="90487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20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1" y="0"/>
            <a:ext cx="10523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95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13" y="0"/>
            <a:ext cx="8723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31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5" y="0"/>
            <a:ext cx="579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3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76" y="0"/>
            <a:ext cx="7546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30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12" y="0"/>
            <a:ext cx="932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41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49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65" y="0"/>
            <a:ext cx="883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5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74" y="0"/>
            <a:ext cx="8260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7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mxp1-1.xx.fbcdn.net/v/t1.0-9/92790833_274334406917797_276848150176595968_o.jpg?_nc_cat=105&amp;_nc_sid=b9115d&amp;_nc_eui2=AeEOfdTXzEsNjkIfZtWOIy4bxkzZS0R0HebGTNlLRHQd5qiZAkdKA2YVZxYXmWgVVRo&amp;_nc_ohc=BC-VmLOKq3EAX8c3M-U&amp;_nc_ht=scontent-mxp1-1.xx&amp;oh=3b4e795b4e3a165d44a3d352995fc3a8&amp;oe=5EB64A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2858750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7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mxp1-1.xx.fbcdn.net/v/t1.0-9/92392465_274334336917804_4953731686257917952_o.jpg?_nc_cat=104&amp;_nc_sid=b9115d&amp;_nc_eui2=AeE25fzXkcm-5Ce6C8wD8V76juND4sfuQUmO40Pix-5BSZgobJI9I9umOF2Lo4VmZIQ&amp;_nc_ohc=3xKYYMFlk-AAX-rzeBy&amp;_nc_ht=scontent-mxp1-1.xx&amp;oh=22e9848722a78238f3a55388a1356c09&amp;oe=5EB5F9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4097000" cy="98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1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mxp1-1.xx.fbcdn.net/v/t1.0-9/92679622_274334506917787_9021658322272518144_o.jpg?_nc_cat=103&amp;_nc_sid=b9115d&amp;_nc_eui2=AeFPeKXUcibn7eK4txPQfodavQC51QL6W4O9ALnVAvpbg9oxRyzkiEky0oytFUTEGG0&amp;_nc_ohc=mI7tYOpTVmwAX8nsOrq&amp;_nc_ht=scontent-mxp1-1.xx&amp;oh=232a540c1c6e9354da56dd993b7050f6&amp;oe=5EB68E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2668250" cy="92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5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-mxp1-1.xx.fbcdn.net/v/t1.0-9/92543458_274334550251116_6871594919346044928_o.jpg?_nc_cat=104&amp;_nc_sid=b9115d&amp;_nc_eui2=AeEFuD3eSC3NfrE1qjXfBB1SiFNvODbnn8CIU284NuefwO9OiYeAxCwq7QIhPWDgSpQ&amp;_nc_ohc=NYwokXSDQw8AX9YlnC1&amp;_nc_ht=scontent-mxp1-1.xx&amp;oh=89a6e2ff9e6e52861298acf32d56dfe9&amp;oe=5EB7F8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4297025" cy="100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2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-mxp1-1.xx.fbcdn.net/v/t1.0-9/92818344_274334523584452_7715978153935503360_o.jpg?_nc_cat=103&amp;_nc_sid=b9115d&amp;_nc_eui2=AeFl_fRaqXxa_LlygbBo9zqV-bCbu8m-l3r5sJu7yb6XesNMhm9O8huZBcylGCOmQoo&amp;_nc_ohc=yysU1Dr2ST8AX9gaEEt&amp;_nc_ht=scontent-mxp1-1.xx&amp;oh=f0767b27656e3b5580aa198dce982c47&amp;oe=5EB657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4201775" cy="79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2845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Ευρεία οθόνη</PresentationFormat>
  <Paragraphs>0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petros xirodimas</dc:creator>
  <cp:lastModifiedBy>petros xirodimas</cp:lastModifiedBy>
  <cp:revision>3</cp:revision>
  <dcterms:created xsi:type="dcterms:W3CDTF">2020-04-10T19:53:42Z</dcterms:created>
  <dcterms:modified xsi:type="dcterms:W3CDTF">2020-04-10T20:27:24Z</dcterms:modified>
</cp:coreProperties>
</file>