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4E88-8C88-4841-BAFC-66CB02244741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1EDF1-1477-4378-8A66-7EECDF5D3D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73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EDF1-1477-4378-8A66-7EECDF5D3D7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1932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3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87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82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085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2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38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417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343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23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516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07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32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969" y="395785"/>
            <a:ext cx="6548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Άσκηση σε 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νόμο Νεύτωνα στο επίπεδο</a:t>
            </a:r>
            <a:endParaRPr lang="el-GR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307" y="1167047"/>
            <a:ext cx="8637078" cy="431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2940"/>
    </mc:Choice>
    <mc:Fallback xmlns="">
      <p:transition advTm="129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2439247" y="477578"/>
            <a:ext cx="372701" cy="2877116"/>
            <a:chOff x="2787349" y="745588"/>
            <a:chExt cx="372701" cy="4721252"/>
          </a:xfrm>
        </p:grpSpPr>
        <p:cxnSp>
          <p:nvCxnSpPr>
            <p:cNvPr id="124" name="Straight Connector 123"/>
            <p:cNvCxnSpPr/>
            <p:nvPr/>
          </p:nvCxnSpPr>
          <p:spPr>
            <a:xfrm flipV="1">
              <a:off x="2787349" y="745588"/>
              <a:ext cx="49" cy="4721252"/>
            </a:xfrm>
            <a:prstGeom prst="line">
              <a:avLst/>
            </a:prstGeom>
            <a:ln w="3810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2853556" y="745588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033546" y="1715817"/>
            <a:ext cx="3762644" cy="385427"/>
            <a:chOff x="928182" y="2988192"/>
            <a:chExt cx="4517274" cy="385427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928182" y="3371012"/>
              <a:ext cx="4278464" cy="260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4883844" y="2988192"/>
              <a:ext cx="561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accent6">
                      <a:lumMod val="75000"/>
                    </a:schemeClr>
                  </a:solidFill>
                </a:rPr>
                <a:t>Χ</a:t>
              </a:r>
              <a:endParaRPr lang="el-GR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07102" y="-116612"/>
            <a:ext cx="1005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Μεθοδολογία για ασκήσεις κίνησης σε 2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2800" b="1" dirty="0" smtClean="0">
                <a:solidFill>
                  <a:srgbClr val="FF0000"/>
                </a:solidFill>
              </a:rPr>
              <a:t> νόμο Νεύτωνα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2175" y="459805"/>
            <a:ext cx="674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1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Φτιάχνω σχήμα με τρεις θέσεις για το σώμα. Στην ενδιάμεση θέση σχεδιάζω τις δυνάμεις.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2175" y="1916136"/>
            <a:ext cx="674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Αναλύουμε με τον τρόπο που έχουμε μάθει κάθε δύναμη που δεν πέφτει πάνω στους άξονες και υπολογίζουμε τις συνιστώσες τους.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31189" y="-325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Άσκηση 14.38</a:t>
            </a:r>
            <a:endParaRPr lang="el-GR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313066" y="3809045"/>
            <a:ext cx="7229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Εφαρμόζουμε τις συνθήκες Σ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0, T = </a:t>
            </a:r>
            <a:r>
              <a:rPr lang="el-GR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μΝ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και Σ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m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α. Δηλαδή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290120" y="2863554"/>
            <a:ext cx="22009424" cy="119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78991"/>
              </p:ext>
            </p:extLst>
          </p:nvPr>
        </p:nvGraphicFramePr>
        <p:xfrm>
          <a:off x="5569175" y="5117332"/>
          <a:ext cx="42132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4" imgW="1676160" imgH="190440" progId="Equation.DSMT4">
                  <p:embed/>
                </p:oleObj>
              </mc:Choice>
              <mc:Fallback>
                <p:oleObj name="Equation" r:id="rId4" imgW="1676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175" y="5117332"/>
                        <a:ext cx="4213225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290120" y="3720803"/>
            <a:ext cx="220094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4" name="TextBox 33"/>
          <p:cNvSpPr txBox="1"/>
          <p:nvPr/>
        </p:nvSpPr>
        <p:spPr>
          <a:xfrm>
            <a:off x="5277181" y="1331684"/>
            <a:ext cx="674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2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Επιλέγουμε κατάλληλους κάθετους άξονες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και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162431"/>
              </p:ext>
            </p:extLst>
          </p:nvPr>
        </p:nvGraphicFramePr>
        <p:xfrm>
          <a:off x="4497312" y="4551725"/>
          <a:ext cx="6861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6" imgW="2730240" imgH="228600" progId="Equation.DSMT4">
                  <p:embed/>
                </p:oleObj>
              </mc:Choice>
              <mc:Fallback>
                <p:oleObj name="Equation" r:id="rId6" imgW="273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12" y="4551725"/>
                        <a:ext cx="686117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058831"/>
              </p:ext>
            </p:extLst>
          </p:nvPr>
        </p:nvGraphicFramePr>
        <p:xfrm>
          <a:off x="6188075" y="2931799"/>
          <a:ext cx="41179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8" imgW="1638000" imgH="393480" progId="Equation.DSMT4">
                  <p:embed/>
                </p:oleObj>
              </mc:Choice>
              <mc:Fallback>
                <p:oleObj name="Equation" r:id="rId8" imgW="1638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075" y="2931799"/>
                        <a:ext cx="4117975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5083" y="2335237"/>
            <a:ext cx="4948682" cy="1112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1619938" y="1801004"/>
            <a:ext cx="1019713" cy="507976"/>
            <a:chOff x="1619938" y="1801004"/>
            <a:chExt cx="1019713" cy="507976"/>
          </a:xfrm>
        </p:grpSpPr>
        <p:grpSp>
          <p:nvGrpSpPr>
            <p:cNvPr id="82" name="Group 81"/>
            <p:cNvGrpSpPr/>
            <p:nvPr/>
          </p:nvGrpSpPr>
          <p:grpSpPr>
            <a:xfrm>
              <a:off x="1619938" y="1908531"/>
              <a:ext cx="799491" cy="341075"/>
              <a:chOff x="1732850" y="3945921"/>
              <a:chExt cx="799491" cy="34107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2173890" y="1801004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3477" y="1295496"/>
            <a:ext cx="915084" cy="1534646"/>
            <a:chOff x="133477" y="1295496"/>
            <a:chExt cx="915084" cy="1534646"/>
          </a:xfrm>
        </p:grpSpPr>
        <p:sp>
          <p:nvSpPr>
            <p:cNvPr id="10" name="Rectangle 9"/>
            <p:cNvSpPr/>
            <p:nvPr/>
          </p:nvSpPr>
          <p:spPr>
            <a:xfrm>
              <a:off x="358139" y="1805573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1097" y="246081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 = 0</a:t>
              </a:r>
              <a:endParaRPr lang="el-GR" dirty="0"/>
            </a:p>
          </p:txBody>
        </p:sp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3982393"/>
                </p:ext>
              </p:extLst>
            </p:nvPr>
          </p:nvGraphicFramePr>
          <p:xfrm>
            <a:off x="133477" y="1295496"/>
            <a:ext cx="915084" cy="47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Equation" r:id="rId10" imgW="406080" imgH="203040" progId="Equation.DSMT4">
                    <p:embed/>
                  </p:oleObj>
                </mc:Choice>
                <mc:Fallback>
                  <p:oleObj name="Equation" r:id="rId10" imgW="406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77" y="1295496"/>
                          <a:ext cx="915084" cy="47248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8" name="Group 127"/>
          <p:cNvGrpSpPr/>
          <p:nvPr/>
        </p:nvGrpSpPr>
        <p:grpSpPr>
          <a:xfrm>
            <a:off x="591019" y="1818982"/>
            <a:ext cx="4734039" cy="1522699"/>
            <a:chOff x="591019" y="1818982"/>
            <a:chExt cx="4734039" cy="1522699"/>
          </a:xfrm>
        </p:grpSpPr>
        <p:grpSp>
          <p:nvGrpSpPr>
            <p:cNvPr id="112" name="Group 111"/>
            <p:cNvGrpSpPr/>
            <p:nvPr/>
          </p:nvGrpSpPr>
          <p:grpSpPr>
            <a:xfrm>
              <a:off x="4149099" y="1818982"/>
              <a:ext cx="1047448" cy="507976"/>
              <a:chOff x="3950882" y="1818582"/>
              <a:chExt cx="1047448" cy="507976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3950882" y="1906674"/>
                <a:ext cx="799491" cy="341075"/>
                <a:chOff x="1732850" y="3945921"/>
                <a:chExt cx="799491" cy="341075"/>
              </a:xfrm>
            </p:grpSpPr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1744417" y="3945921"/>
                  <a:ext cx="635524" cy="9062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1896817" y="4098321"/>
                  <a:ext cx="635524" cy="9062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1732850" y="4277934"/>
                  <a:ext cx="635524" cy="9062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4532569" y="1818582"/>
                <a:ext cx="465761" cy="5079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>
              <a:off x="591019" y="2953852"/>
              <a:ext cx="4318311" cy="18497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4465527" y="2477370"/>
              <a:ext cx="859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 = 10 s</a:t>
              </a:r>
              <a:endParaRPr lang="el-GR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41475" y="2972349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x = </a:t>
              </a:r>
              <a:r>
                <a:rPr lang="el-GR" b="1" dirty="0" smtClean="0">
                  <a:solidFill>
                    <a:srgbClr val="FF0000"/>
                  </a:solidFill>
                </a:rPr>
                <a:t>;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443694" y="650916"/>
            <a:ext cx="1630082" cy="1417056"/>
            <a:chOff x="2443694" y="259356"/>
            <a:chExt cx="2007388" cy="1808616"/>
          </a:xfrm>
        </p:grpSpPr>
        <p:sp>
          <p:nvSpPr>
            <p:cNvPr id="72" name="TextBox 71"/>
            <p:cNvSpPr txBox="1"/>
            <p:nvPr/>
          </p:nvSpPr>
          <p:spPr>
            <a:xfrm>
              <a:off x="3984288" y="259356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F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2443694" y="950064"/>
              <a:ext cx="1578696" cy="111790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flipV="1">
            <a:off x="2443694" y="2079069"/>
            <a:ext cx="1251026" cy="1142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31837" y="172505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φ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388229" y="2037214"/>
            <a:ext cx="575212" cy="2102960"/>
            <a:chOff x="2420911" y="2037214"/>
            <a:chExt cx="542530" cy="875475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2420911" y="2037214"/>
              <a:ext cx="0" cy="87547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434129" y="2282450"/>
              <a:ext cx="529312" cy="322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295389" y="1295496"/>
            <a:ext cx="1107371" cy="830997"/>
            <a:chOff x="1295389" y="1295496"/>
            <a:chExt cx="1107371" cy="830997"/>
          </a:xfrm>
        </p:grpSpPr>
        <p:cxnSp>
          <p:nvCxnSpPr>
            <p:cNvPr id="94" name="Straight Arrow Connector 93"/>
            <p:cNvCxnSpPr/>
            <p:nvPr/>
          </p:nvCxnSpPr>
          <p:spPr>
            <a:xfrm flipH="1">
              <a:off x="1533968" y="2107373"/>
              <a:ext cx="868792" cy="1826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295389" y="1295496"/>
              <a:ext cx="4892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Τ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97" name="Straight Connector 96"/>
          <p:cNvCxnSpPr/>
          <p:nvPr/>
        </p:nvCxnSpPr>
        <p:spPr>
          <a:xfrm>
            <a:off x="3708576" y="1232168"/>
            <a:ext cx="8435" cy="86222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2418260" y="1229278"/>
            <a:ext cx="1233943" cy="834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2434820" y="1472138"/>
            <a:ext cx="1888103" cy="830997"/>
            <a:chOff x="2434820" y="1472138"/>
            <a:chExt cx="1888103" cy="830997"/>
          </a:xfrm>
        </p:grpSpPr>
        <p:cxnSp>
          <p:nvCxnSpPr>
            <p:cNvPr id="100" name="Straight Arrow Connector 99"/>
            <p:cNvCxnSpPr/>
            <p:nvPr/>
          </p:nvCxnSpPr>
          <p:spPr>
            <a:xfrm flipV="1">
              <a:off x="2434820" y="2092673"/>
              <a:ext cx="1299713" cy="1402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3666974" y="1472138"/>
              <a:ext cx="6559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FF0000"/>
                  </a:solidFill>
                </a:rPr>
                <a:t>F</a:t>
              </a:r>
              <a:r>
                <a:rPr lang="en-US" sz="3200" b="1" dirty="0" err="1" smtClean="0">
                  <a:solidFill>
                    <a:srgbClr val="FF0000"/>
                  </a:solidFill>
                </a:rPr>
                <a:t>x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698692" y="780227"/>
            <a:ext cx="745601" cy="1335287"/>
            <a:chOff x="1698692" y="780227"/>
            <a:chExt cx="745601" cy="1335287"/>
          </a:xfrm>
        </p:grpSpPr>
        <p:sp>
          <p:nvSpPr>
            <p:cNvPr id="114" name="TextBox 113"/>
            <p:cNvSpPr txBox="1"/>
            <p:nvPr/>
          </p:nvSpPr>
          <p:spPr>
            <a:xfrm>
              <a:off x="1698692" y="780227"/>
              <a:ext cx="66075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FF0000"/>
                  </a:solidFill>
                </a:rPr>
                <a:t>F</a:t>
              </a:r>
              <a:r>
                <a:rPr lang="en-US" sz="3200" b="1" dirty="0" err="1" smtClean="0">
                  <a:solidFill>
                    <a:srgbClr val="FF0000"/>
                  </a:solidFill>
                </a:rPr>
                <a:t>y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 flipV="1">
              <a:off x="2433833" y="1155791"/>
              <a:ext cx="10460" cy="9597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6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584080"/>
              </p:ext>
            </p:extLst>
          </p:nvPr>
        </p:nvGraphicFramePr>
        <p:xfrm>
          <a:off x="3640138" y="5600826"/>
          <a:ext cx="85518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2" imgW="3403440" imgH="215640" progId="Equation.DSMT4">
                  <p:embed/>
                </p:oleObj>
              </mc:Choice>
              <mc:Fallback>
                <p:oleObj name="Equation" r:id="rId12" imgW="3403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5600826"/>
                        <a:ext cx="8551862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2" name="Group 131"/>
          <p:cNvGrpSpPr/>
          <p:nvPr/>
        </p:nvGrpSpPr>
        <p:grpSpPr>
          <a:xfrm>
            <a:off x="1956999" y="222814"/>
            <a:ext cx="489236" cy="1866443"/>
            <a:chOff x="1956999" y="222814"/>
            <a:chExt cx="489236" cy="1866443"/>
          </a:xfrm>
        </p:grpSpPr>
        <p:sp>
          <p:nvSpPr>
            <p:cNvPr id="79" name="TextBox 78"/>
            <p:cNvSpPr txBox="1"/>
            <p:nvPr/>
          </p:nvSpPr>
          <p:spPr>
            <a:xfrm>
              <a:off x="1956999" y="222814"/>
              <a:ext cx="4892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b="1" dirty="0" smtClean="0">
                  <a:solidFill>
                    <a:srgbClr val="FF0000"/>
                  </a:solidFill>
                </a:rPr>
                <a:t>Ν</a:t>
              </a:r>
              <a:endParaRPr lang="el-GR" sz="3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flipV="1">
              <a:off x="2423875" y="766741"/>
              <a:ext cx="19819" cy="132251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  <p:extLst>
      <p:ext uri="{BB962C8B-B14F-4D97-AF65-F5344CB8AC3E}">
        <p14:creationId xmlns:p14="http://schemas.microsoft.com/office/powerpoint/2010/main" val="379029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5015"/>
    </mc:Choice>
    <mc:Fallback xmlns="">
      <p:transition advTm="650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37" grpId="0"/>
      <p:bldP spid="34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2439247" y="477578"/>
            <a:ext cx="372701" cy="2877116"/>
            <a:chOff x="2787349" y="745588"/>
            <a:chExt cx="372701" cy="4721252"/>
          </a:xfrm>
        </p:grpSpPr>
        <p:cxnSp>
          <p:nvCxnSpPr>
            <p:cNvPr id="124" name="Straight Connector 123"/>
            <p:cNvCxnSpPr/>
            <p:nvPr/>
          </p:nvCxnSpPr>
          <p:spPr>
            <a:xfrm flipV="1">
              <a:off x="2787349" y="745588"/>
              <a:ext cx="49" cy="4721252"/>
            </a:xfrm>
            <a:prstGeom prst="line">
              <a:avLst/>
            </a:prstGeom>
            <a:ln w="3810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2853556" y="745588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033546" y="1715817"/>
            <a:ext cx="3762644" cy="385427"/>
            <a:chOff x="928182" y="2988192"/>
            <a:chExt cx="4517274" cy="385427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928182" y="3371012"/>
              <a:ext cx="4278464" cy="260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4883844" y="2988192"/>
              <a:ext cx="561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accent6">
                      <a:lumMod val="75000"/>
                    </a:schemeClr>
                  </a:solidFill>
                </a:rPr>
                <a:t>Χ</a:t>
              </a:r>
              <a:endParaRPr lang="el-GR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619938" y="1908531"/>
            <a:ext cx="799491" cy="341075"/>
            <a:chOff x="1732850" y="3945921"/>
            <a:chExt cx="799491" cy="341075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1744417" y="3945921"/>
              <a:ext cx="635524" cy="9062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1896817" y="4098321"/>
              <a:ext cx="635524" cy="9062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1732850" y="4277934"/>
              <a:ext cx="635524" cy="9062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07102" y="-116612"/>
            <a:ext cx="1005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Μεθοδολογία για ασκήσεις κίνησης σε 2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2800" b="1" dirty="0" smtClean="0">
                <a:solidFill>
                  <a:srgbClr val="FF0000"/>
                </a:solidFill>
              </a:rPr>
              <a:t> νόμο Νεύτωνα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2175" y="459805"/>
            <a:ext cx="674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5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Ανάλογα με το είδος της κίνησης εφαρμόζω κατάλληλο τύπο για την εύρεση της ταχύτητας (υ) και της θέσης (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x)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του σώματος.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31189" y="-325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Άσκηση 14.38</a:t>
            </a:r>
            <a:endParaRPr lang="el-GR" b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290120" y="2863554"/>
            <a:ext cx="22009424" cy="119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290120" y="3720803"/>
            <a:ext cx="220094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856382"/>
              </p:ext>
            </p:extLst>
          </p:nvPr>
        </p:nvGraphicFramePr>
        <p:xfrm>
          <a:off x="5947264" y="1653963"/>
          <a:ext cx="50101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" imgW="1993680" imgH="368280" progId="Equation.DSMT4">
                  <p:embed/>
                </p:oleObj>
              </mc:Choice>
              <mc:Fallback>
                <p:oleObj name="Equation" r:id="rId4" imgW="19936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264" y="1653963"/>
                        <a:ext cx="5010150" cy="95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25083" y="2335237"/>
            <a:ext cx="4948682" cy="1112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173890" y="1801004"/>
            <a:ext cx="465761" cy="50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" name="Group 12"/>
          <p:cNvGrpSpPr/>
          <p:nvPr/>
        </p:nvGrpSpPr>
        <p:grpSpPr>
          <a:xfrm>
            <a:off x="133477" y="1295496"/>
            <a:ext cx="915084" cy="1534646"/>
            <a:chOff x="133477" y="1295496"/>
            <a:chExt cx="915084" cy="1534646"/>
          </a:xfrm>
        </p:grpSpPr>
        <p:sp>
          <p:nvSpPr>
            <p:cNvPr id="10" name="Rectangle 9"/>
            <p:cNvSpPr/>
            <p:nvPr/>
          </p:nvSpPr>
          <p:spPr>
            <a:xfrm>
              <a:off x="358139" y="1805573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1097" y="246081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 = 0</a:t>
              </a:r>
              <a:endParaRPr lang="el-GR" dirty="0"/>
            </a:p>
          </p:txBody>
        </p:sp>
        <p:graphicFrame>
          <p:nvGraphicFramePr>
            <p:cNvPr id="67" name="Object 66"/>
            <p:cNvGraphicFramePr>
              <a:graphicFrameLocks noChangeAspect="1"/>
            </p:cNvGraphicFramePr>
            <p:nvPr>
              <p:extLst/>
            </p:nvPr>
          </p:nvGraphicFramePr>
          <p:xfrm>
            <a:off x="133477" y="1295496"/>
            <a:ext cx="915084" cy="47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6" imgW="406080" imgH="203040" progId="Equation.DSMT4">
                    <p:embed/>
                  </p:oleObj>
                </mc:Choice>
                <mc:Fallback>
                  <p:oleObj name="Equation" r:id="rId6" imgW="406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77" y="1295496"/>
                          <a:ext cx="915084" cy="47248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" name="Group 111"/>
          <p:cNvGrpSpPr/>
          <p:nvPr/>
        </p:nvGrpSpPr>
        <p:grpSpPr>
          <a:xfrm>
            <a:off x="4149099" y="1818982"/>
            <a:ext cx="1047448" cy="507976"/>
            <a:chOff x="3950882" y="1818582"/>
            <a:chExt cx="1047448" cy="507976"/>
          </a:xfrm>
        </p:grpSpPr>
        <p:grpSp>
          <p:nvGrpSpPr>
            <p:cNvPr id="87" name="Group 86"/>
            <p:cNvGrpSpPr/>
            <p:nvPr/>
          </p:nvGrpSpPr>
          <p:grpSpPr>
            <a:xfrm>
              <a:off x="3950882" y="1906674"/>
              <a:ext cx="799491" cy="341075"/>
              <a:chOff x="1732850" y="3945921"/>
              <a:chExt cx="799491" cy="341075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Rectangle 63"/>
            <p:cNvSpPr/>
            <p:nvPr/>
          </p:nvSpPr>
          <p:spPr>
            <a:xfrm>
              <a:off x="4532569" y="1818582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591019" y="2953852"/>
            <a:ext cx="4318311" cy="1849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465527" y="247737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 = 10 s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2641475" y="2972349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 = </a:t>
            </a:r>
            <a:r>
              <a:rPr lang="el-GR" b="1" dirty="0" smtClean="0">
                <a:solidFill>
                  <a:srgbClr val="FF0000"/>
                </a:solidFill>
              </a:rPr>
              <a:t>;</a:t>
            </a:r>
            <a:endParaRPr lang="el-GR" b="1" dirty="0">
              <a:solidFill>
                <a:srgbClr val="FF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443694" y="650916"/>
            <a:ext cx="1630082" cy="1417056"/>
            <a:chOff x="2443694" y="259356"/>
            <a:chExt cx="2007388" cy="1808616"/>
          </a:xfrm>
        </p:grpSpPr>
        <p:sp>
          <p:nvSpPr>
            <p:cNvPr id="72" name="TextBox 71"/>
            <p:cNvSpPr txBox="1"/>
            <p:nvPr/>
          </p:nvSpPr>
          <p:spPr>
            <a:xfrm>
              <a:off x="3984288" y="259356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F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2443694" y="950064"/>
              <a:ext cx="1578696" cy="111790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flipV="1">
            <a:off x="2443694" y="2079069"/>
            <a:ext cx="1251026" cy="1142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31837" y="172505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φ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420911" y="2037214"/>
            <a:ext cx="542530" cy="875475"/>
            <a:chOff x="2420911" y="2037214"/>
            <a:chExt cx="542530" cy="875475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2420911" y="2037214"/>
              <a:ext cx="0" cy="87547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434129" y="2282450"/>
              <a:ext cx="529312" cy="322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1956999" y="222814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Ν</a:t>
            </a:r>
            <a:endParaRPr lang="el-GR" sz="3600" b="1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2423875" y="766741"/>
            <a:ext cx="19819" cy="13225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1295389" y="1295496"/>
            <a:ext cx="1107371" cy="830997"/>
            <a:chOff x="1295389" y="1295496"/>
            <a:chExt cx="1107371" cy="830997"/>
          </a:xfrm>
        </p:grpSpPr>
        <p:cxnSp>
          <p:nvCxnSpPr>
            <p:cNvPr id="94" name="Straight Arrow Connector 93"/>
            <p:cNvCxnSpPr/>
            <p:nvPr/>
          </p:nvCxnSpPr>
          <p:spPr>
            <a:xfrm flipH="1">
              <a:off x="1533968" y="2107373"/>
              <a:ext cx="868792" cy="1826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295389" y="1295496"/>
              <a:ext cx="4892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Τ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97" name="Straight Connector 96"/>
          <p:cNvCxnSpPr/>
          <p:nvPr/>
        </p:nvCxnSpPr>
        <p:spPr>
          <a:xfrm>
            <a:off x="3708576" y="1232168"/>
            <a:ext cx="8435" cy="86222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2451381" y="2065956"/>
            <a:ext cx="1299713" cy="1402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2418260" y="1229278"/>
            <a:ext cx="1233943" cy="834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666974" y="1472138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FF0000"/>
                </a:solidFill>
              </a:rPr>
              <a:t>x</a:t>
            </a:r>
            <a:endParaRPr lang="el-GR" sz="48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698692" y="780227"/>
            <a:ext cx="660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FF0000"/>
                </a:solidFill>
              </a:rPr>
              <a:t>y</a:t>
            </a:r>
            <a:endParaRPr lang="el-GR" sz="4800" b="1" dirty="0">
              <a:solidFill>
                <a:srgbClr val="FF0000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2433833" y="1155791"/>
            <a:ext cx="10460" cy="9597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07056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069"/>
    </mc:Choice>
    <mc:Fallback xmlns="">
      <p:transition advTm="110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6|1.3|1.6|1.3|2.5|1.7|1.6|1.7|1.6|0.9|2.2|2.6|1.3|1.6|3.6|1|1|1|1.5|6.3|5.5|6.9|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4.4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174</Words>
  <Application>Microsoft Office PowerPoint</Application>
  <PresentationFormat>Ευρεία οθόνη</PresentationFormat>
  <Paragraphs>35</Paragraphs>
  <Slides>3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Equation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nektarios</dc:creator>
  <cp:lastModifiedBy>petros xirodimas</cp:lastModifiedBy>
  <cp:revision>56</cp:revision>
  <dcterms:created xsi:type="dcterms:W3CDTF">2013-10-15T14:50:03Z</dcterms:created>
  <dcterms:modified xsi:type="dcterms:W3CDTF">2020-04-22T17:16:26Z</dcterms:modified>
</cp:coreProperties>
</file>