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6" r:id="rId3"/>
    <p:sldId id="267" r:id="rId4"/>
    <p:sldId id="269" r:id="rId5"/>
    <p:sldId id="270" r:id="rId6"/>
    <p:sldId id="268" r:id="rId7"/>
    <p:sldId id="271" r:id="rId8"/>
    <p:sldId id="272" r:id="rId9"/>
    <p:sldId id="273" r:id="rId10"/>
    <p:sldId id="274" r:id="rId11"/>
    <p:sldId id="258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29" autoAdjust="0"/>
    <p:restoredTop sz="94660"/>
  </p:normalViewPr>
  <p:slideViewPr>
    <p:cSldViewPr showGuides="1">
      <p:cViewPr varScale="1">
        <p:scale>
          <a:sx n="90" d="100"/>
          <a:sy n="90" d="100"/>
        </p:scale>
        <p:origin x="96" y="462"/>
      </p:cViewPr>
      <p:guideLst>
        <p:guide orient="horz" pos="2160"/>
        <p:guide pos="3839"/>
        <p:guide pos="10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13" name="Straight Connector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15" name="Straight Connector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6F8EA-316C-41DE-B9A4-EDCC3A85ED9A}" type="datetimeFigureOut">
              <a:rPr lang="en-US"/>
              <a:pPr/>
              <a:t>1/29/2026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22" name="Straight Connector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8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23" name="Straight Connector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7" name="Rectangle 26"/>
          <p:cNvSpPr/>
          <p:nvPr/>
        </p:nvSpPr>
        <p:spPr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8" name="Rectangle 27"/>
          <p:cNvSpPr/>
          <p:nvPr/>
        </p:nvSpPr>
        <p:spPr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31" name="Straight Connector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33" name="Straight Connector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6F8EA-316C-41DE-B9A4-EDCC3A85ED9A}" type="datetimeFigureOut">
              <a:rPr lang="en-US"/>
              <a:pPr/>
              <a:t>1/29/2026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cxnSp>
        <p:nvCxnSpPr>
          <p:cNvPr id="7" name="Straight Connector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1/29/2026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16" name="Straight Connector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C2C6F8EA-316C-41DE-B9A4-EDCC3A85ED9A}" type="datetimeFigureOut">
              <a:rPr lang="en-US"/>
              <a:pPr/>
              <a:t>1/29/2026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1964" y="2924944"/>
            <a:ext cx="8329031" cy="2680127"/>
          </a:xfrm>
        </p:spPr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Gömböc</a:t>
            </a:r>
            <a:r>
              <a:rPr lang="el-GR" dirty="0"/>
              <a:t>: Ένα μοναδικό στερεό ισορροπίας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3F1B3-7322-249F-D762-F5996111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244" y="764704"/>
            <a:ext cx="2790056" cy="27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27">
        <p:fade/>
      </p:transition>
    </mc:Choice>
    <mc:Fallback xmlns="">
      <p:transition spd="med" advTm="832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Ευχαριστούμε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45">
        <p:fade/>
      </p:transition>
    </mc:Choice>
    <mc:Fallback xmlns="">
      <p:transition spd="med" advTm="334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el-GR" dirty="0"/>
              <a:t>Σημεία Ισορροπίας Στερεών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0002C-AD88-1FD7-9142-0007F26F1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Σταθερή Ισορροπία</a:t>
            </a:r>
          </a:p>
          <a:p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0E8A9-4FE0-290A-9EA9-C6CE42717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914" y="2733922"/>
            <a:ext cx="2708920" cy="2708920"/>
          </a:xfrm>
          <a:prstGeom prst="rect">
            <a:avLst/>
          </a:prstGeom>
        </p:spPr>
      </p:pic>
      <p:pic>
        <p:nvPicPr>
          <p:cNvPr id="1026" name="Picture 2" descr="Πυραμίδα Σελενίτη 5 cm - ProfitStore">
            <a:extLst>
              <a:ext uri="{FF2B5EF4-FFF2-40B4-BE49-F238E27FC236}">
                <a16:creationId xmlns:a16="http://schemas.microsoft.com/office/drawing/2014/main" id="{BE8F2358-4EE9-170A-C274-460ABC331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924944"/>
            <a:ext cx="2517898" cy="251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4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317">
        <p:fade/>
      </p:transition>
    </mc:Choice>
    <mc:Fallback xmlns="">
      <p:transition spd="med" advTm="58317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7005" x="1646238" y="2416175"/>
          <p14:tracePt t="7060" x="1654175" y="2416175"/>
          <p14:tracePt t="7068" x="1668463" y="2416175"/>
          <p14:tracePt t="7077" x="1690688" y="2416175"/>
          <p14:tracePt t="7085" x="1719263" y="2416175"/>
          <p14:tracePt t="7099" x="1763713" y="2416175"/>
          <p14:tracePt t="7116" x="1849438" y="2416175"/>
          <p14:tracePt t="7133" x="2017713" y="2438400"/>
          <p14:tracePt t="7149" x="2125663" y="2452688"/>
          <p14:tracePt t="7166" x="2227263" y="2459038"/>
          <p14:tracePt t="7183" x="2286000" y="2459038"/>
          <p14:tracePt t="7199" x="2328863" y="2459038"/>
          <p14:tracePt t="7216" x="2336800" y="2459038"/>
          <p14:tracePt t="7249" x="2343150" y="2459038"/>
          <p14:tracePt t="7268" x="2351088" y="2459038"/>
          <p14:tracePt t="7308" x="2357438" y="2459038"/>
          <p14:tracePt t="7332" x="2365375" y="2459038"/>
          <p14:tracePt t="7357" x="2371725" y="2459038"/>
          <p14:tracePt t="7413" x="2371725" y="2452688"/>
          <p14:tracePt t="7421" x="2357438" y="2452688"/>
          <p14:tracePt t="7429" x="2351088" y="2444750"/>
          <p14:tracePt t="7437" x="2336800" y="2444750"/>
          <p14:tracePt t="7449" x="2320925" y="2438400"/>
          <p14:tracePt t="7466" x="2306638" y="2438400"/>
          <p14:tracePt t="7482" x="2278063" y="2438400"/>
          <p14:tracePt t="7499" x="2249488" y="2430463"/>
          <p14:tracePt t="7516" x="2227263" y="2430463"/>
          <p14:tracePt t="7532" x="2205038" y="2430463"/>
          <p14:tracePt t="7549" x="2198688" y="2430463"/>
          <p14:tracePt t="7572" x="2184400" y="2430463"/>
          <p14:tracePt t="7582" x="2176463" y="2430463"/>
          <p14:tracePt t="7599" x="2147888" y="2430463"/>
          <p14:tracePt t="7616" x="2125663" y="2430463"/>
          <p14:tracePt t="7633" x="2103438" y="2430463"/>
          <p14:tracePt t="7649" x="2074863" y="2430463"/>
          <p14:tracePt t="7666" x="2038350" y="2430463"/>
          <p14:tracePt t="7682" x="1995488" y="2430463"/>
          <p14:tracePt t="7699" x="1987550" y="2430463"/>
          <p14:tracePt t="7716" x="1981200" y="2430463"/>
          <p14:tracePt t="7933" x="1981200" y="2424113"/>
          <p14:tracePt t="7957" x="1981200" y="2416175"/>
          <p14:tracePt t="7989" x="1981200" y="2408238"/>
          <p14:tracePt t="8021" x="1981200" y="2401888"/>
          <p14:tracePt t="8045" x="1981200" y="2393950"/>
          <p14:tracePt t="8125" x="1981200" y="2387600"/>
          <p14:tracePt t="8197" x="1987550" y="2387600"/>
          <p14:tracePt t="8389" x="1995488" y="2387600"/>
          <p14:tracePt t="8637" x="2001838" y="2387600"/>
          <p14:tracePt t="8661" x="2009775" y="2387600"/>
          <p14:tracePt t="8677" x="2017713" y="2387600"/>
          <p14:tracePt t="8693" x="2024063" y="2387600"/>
          <p14:tracePt t="8701" x="2032000" y="2387600"/>
          <p14:tracePt t="8709" x="2038350" y="2387600"/>
          <p14:tracePt t="8717" x="2052638" y="2393950"/>
          <p14:tracePt t="8732" x="2068513" y="2393950"/>
          <p14:tracePt t="8749" x="2082800" y="2393950"/>
          <p14:tracePt t="8766" x="2097088" y="2393950"/>
          <p14:tracePt t="8782" x="2111375" y="2393950"/>
          <p14:tracePt t="8799" x="2125663" y="2393950"/>
          <p14:tracePt t="8816" x="2133600" y="2393950"/>
          <p14:tracePt t="8833" x="2139950" y="2393950"/>
          <p14:tracePt t="8849" x="2147888" y="2393950"/>
          <p14:tracePt t="8866" x="2154238" y="2393950"/>
          <p14:tracePt t="8885" x="2162175" y="2393950"/>
          <p14:tracePt t="8901" x="2170113" y="2393950"/>
          <p14:tracePt t="8916" x="2176463" y="2393950"/>
          <p14:tracePt t="8932" x="2184400" y="2393950"/>
          <p14:tracePt t="8949" x="2198688" y="2393950"/>
          <p14:tracePt t="8966" x="2205038" y="2393950"/>
          <p14:tracePt t="8982" x="2212975" y="2393950"/>
          <p14:tracePt t="9037" x="2219325" y="2393950"/>
          <p14:tracePt t="9453" x="2227263" y="2393950"/>
          <p14:tracePt t="9461" x="2235200" y="2393950"/>
          <p14:tracePt t="9469" x="2255838" y="2379663"/>
          <p14:tracePt t="9482" x="2263775" y="2379663"/>
          <p14:tracePt t="9499" x="2292350" y="2357438"/>
          <p14:tracePt t="9516" x="2328863" y="2336800"/>
          <p14:tracePt t="9532" x="2357438" y="2314575"/>
          <p14:tracePt t="9533" x="2365375" y="2306638"/>
          <p14:tracePt t="9549" x="2387600" y="2300288"/>
          <p14:tracePt t="9566" x="2401888" y="2286000"/>
          <p14:tracePt t="9582" x="2401888" y="2278063"/>
          <p14:tracePt t="9599" x="2408238" y="2263775"/>
          <p14:tracePt t="9616" x="2416175" y="2249488"/>
          <p14:tracePt t="9637" x="2422525" y="2249488"/>
          <p14:tracePt t="9649" x="2422525" y="2241550"/>
          <p14:tracePt t="9666" x="2430463" y="2235200"/>
          <p14:tracePt t="9682" x="2438400" y="2227263"/>
          <p14:tracePt t="9699" x="2444750" y="2227263"/>
          <p14:tracePt t="9733" x="2452688" y="2220913"/>
          <p14:tracePt t="9749" x="2459038" y="2220913"/>
          <p14:tracePt t="9797" x="2466975" y="2212975"/>
          <p14:tracePt t="10597" x="2452688" y="2227263"/>
          <p14:tracePt t="10605" x="2430463" y="2235200"/>
          <p14:tracePt t="10616" x="2408238" y="2241550"/>
          <p14:tracePt t="10632" x="2365375" y="2263775"/>
          <p14:tracePt t="10649" x="2314575" y="2286000"/>
          <p14:tracePt t="10666" x="2255838" y="2306638"/>
          <p14:tracePt t="10682" x="2219325" y="2328863"/>
          <p14:tracePt t="10699" x="2190750" y="2336800"/>
          <p14:tracePt t="10716" x="2154238" y="2351088"/>
          <p14:tracePt t="10732" x="2125663" y="2365375"/>
          <p14:tracePt t="10749" x="2097088" y="2365375"/>
          <p14:tracePt t="10766" x="2074863" y="2373313"/>
          <p14:tracePt t="10782" x="2074863" y="2379663"/>
          <p14:tracePt t="10799" x="2060575" y="2387600"/>
          <p14:tracePt t="10832" x="2052638" y="2387600"/>
          <p14:tracePt t="10849" x="2046288" y="2387600"/>
          <p14:tracePt t="10869" x="2032000" y="2387600"/>
          <p14:tracePt t="10893" x="2024063" y="2387600"/>
          <p14:tracePt t="10933" x="2017713" y="2387600"/>
          <p14:tracePt t="11045" x="2017713" y="2393950"/>
          <p14:tracePt t="11053" x="2046288" y="2393950"/>
          <p14:tracePt t="11061" x="2111375" y="2401888"/>
          <p14:tracePt t="11069" x="2176463" y="2416175"/>
          <p14:tracePt t="11082" x="2235200" y="2416175"/>
          <p14:tracePt t="11099" x="2379663" y="2416175"/>
          <p14:tracePt t="11116" x="2590800" y="2416175"/>
          <p14:tracePt t="11132" x="2814638" y="2416175"/>
          <p14:tracePt t="11149" x="3119438" y="2416175"/>
          <p14:tracePt t="11166" x="3294063" y="2416175"/>
          <p14:tracePt t="11182" x="3438525" y="2416175"/>
          <p14:tracePt t="11199" x="3584575" y="2438400"/>
          <p14:tracePt t="11216" x="3751263" y="2452688"/>
          <p14:tracePt t="11232" x="3924300" y="2489200"/>
          <p14:tracePt t="11249" x="4092575" y="2495550"/>
          <p14:tracePt t="11266" x="4259263" y="2503488"/>
          <p14:tracePt t="11282" x="4418013" y="2509838"/>
          <p14:tracePt t="11299" x="4600575" y="2509838"/>
          <p14:tracePt t="11316" x="4767263" y="2509838"/>
          <p14:tracePt t="11332" x="4919663" y="2509838"/>
          <p14:tracePt t="11349" x="5157788" y="2509838"/>
          <p14:tracePt t="11366" x="5289550" y="2509838"/>
          <p14:tracePt t="11382" x="5419725" y="2509838"/>
          <p14:tracePt t="11399" x="5557838" y="2509838"/>
          <p14:tracePt t="11416" x="5724525" y="2509838"/>
          <p14:tracePt t="11432" x="5876925" y="2509838"/>
          <p14:tracePt t="11449" x="6029325" y="2509838"/>
          <p14:tracePt t="11466" x="6188075" y="2503488"/>
          <p14:tracePt t="11482" x="6311900" y="2481263"/>
          <p14:tracePt t="11499" x="6421438" y="2474913"/>
          <p14:tracePt t="11516" x="6492875" y="2474913"/>
          <p14:tracePt t="11532" x="6537325" y="2474913"/>
          <p14:tracePt t="11549" x="6557963" y="2474913"/>
          <p14:tracePt t="11661" x="6557963" y="2466975"/>
          <p14:tracePt t="11669" x="6565900" y="2466975"/>
          <p14:tracePt t="12414" x="6557963" y="2459038"/>
          <p14:tracePt t="12622" x="6565900" y="2459038"/>
          <p14:tracePt t="12630" x="6638925" y="2444750"/>
          <p14:tracePt t="12638" x="6769100" y="2430463"/>
          <p14:tracePt t="12649" x="6884988" y="2408238"/>
          <p14:tracePt t="12666" x="6994525" y="2393950"/>
          <p14:tracePt t="12682" x="7045325" y="2387600"/>
          <p14:tracePt t="12699" x="7065963" y="2379663"/>
          <p14:tracePt t="12750" x="7059613" y="2379663"/>
          <p14:tracePt t="12758" x="7008813" y="2401888"/>
          <p14:tracePt t="12766" x="6913563" y="2438400"/>
          <p14:tracePt t="12782" x="6594475" y="2525713"/>
          <p14:tracePt t="12799" x="6218238" y="2627313"/>
          <p14:tracePt t="12816" x="5716588" y="2743200"/>
          <p14:tracePt t="12833" x="5173663" y="2844800"/>
          <p14:tracePt t="12849" x="4657725" y="2924175"/>
          <p14:tracePt t="12866" x="4200525" y="2989263"/>
          <p14:tracePt t="12882" x="3787775" y="3048000"/>
          <p14:tracePt t="12899" x="3381375" y="3098800"/>
          <p14:tracePt t="12916" x="3082925" y="3135313"/>
          <p14:tracePt t="12932" x="2887663" y="3149600"/>
          <p14:tracePt t="12949" x="2720975" y="3149600"/>
          <p14:tracePt t="12966" x="2532063" y="3149600"/>
          <p14:tracePt t="12982" x="2430463" y="3149600"/>
          <p14:tracePt t="12999" x="2320925" y="3149600"/>
          <p14:tracePt t="13016" x="2205038" y="3149600"/>
          <p14:tracePt t="13032" x="2111375" y="3149600"/>
          <p14:tracePt t="13049" x="2052638" y="3149600"/>
          <p14:tracePt t="13066" x="2032000" y="3149600"/>
          <p14:tracePt t="13082" x="2024063" y="3149600"/>
          <p14:tracePt t="13134" x="2038350" y="3149600"/>
          <p14:tracePt t="13142" x="2068513" y="3149600"/>
          <p14:tracePt t="13150" x="2074863" y="3149600"/>
          <p14:tracePt t="13166" x="2103438" y="3149600"/>
          <p14:tracePt t="13182" x="2154238" y="3149600"/>
          <p14:tracePt t="13199" x="2235200" y="3141663"/>
          <p14:tracePt t="13216" x="2306638" y="3119438"/>
          <p14:tracePt t="13232" x="2379663" y="3113088"/>
          <p14:tracePt t="13249" x="2416175" y="3105150"/>
          <p14:tracePt t="13266" x="2422525" y="3105150"/>
          <p14:tracePt t="13282" x="2430463" y="3105150"/>
          <p14:tracePt t="13654" x="0" y="0"/>
        </p14:tracePtLst>
        <p14:tracePtLst>
          <p14:tracePt t="17943" x="1849438" y="2379663"/>
          <p14:tracePt t="17999" x="1857375" y="2379663"/>
          <p14:tracePt t="18007" x="1857375" y="2373313"/>
          <p14:tracePt t="18015" x="1865313" y="2373313"/>
          <p14:tracePt t="18032" x="1879600" y="2373313"/>
          <p14:tracePt t="18049" x="1908175" y="2373313"/>
          <p14:tracePt t="18065" x="1944688" y="2373313"/>
          <p14:tracePt t="18082" x="1995488" y="2373313"/>
          <p14:tracePt t="18099" x="2038350" y="2373313"/>
          <p14:tracePt t="18116" x="2074863" y="2373313"/>
          <p14:tracePt t="18132" x="2097088" y="2373313"/>
          <p14:tracePt t="18149" x="2111375" y="2373313"/>
          <p14:tracePt t="18182" x="2119313" y="2373313"/>
          <p14:tracePt t="18199" x="2125663" y="2373313"/>
          <p14:tracePt t="18216" x="2133600" y="2373313"/>
          <p14:tracePt t="18232" x="2147888" y="2373313"/>
          <p14:tracePt t="18249" x="2170113" y="2373313"/>
          <p14:tracePt t="18265" x="2190750" y="2373313"/>
          <p14:tracePt t="18282" x="2205038" y="2373313"/>
          <p14:tracePt t="18299" x="2212975" y="2373313"/>
          <p14:tracePt t="18315" x="2219325" y="2373313"/>
          <p14:tracePt t="18431" x="2227263" y="2373313"/>
          <p14:tracePt t="18671" x="2235200" y="2373313"/>
          <p14:tracePt t="18679" x="2235200" y="2379663"/>
          <p14:tracePt t="18687" x="2235200" y="2401888"/>
          <p14:tracePt t="18699" x="2235200" y="2424113"/>
          <p14:tracePt t="18716" x="2235200" y="2495550"/>
          <p14:tracePt t="18732" x="2235200" y="2582863"/>
          <p14:tracePt t="18749" x="2241550" y="2662238"/>
          <p14:tracePt t="18765" x="2249488" y="2749550"/>
          <p14:tracePt t="18782" x="2270125" y="2836863"/>
          <p14:tracePt t="18799" x="2314575" y="2960688"/>
          <p14:tracePt t="18815" x="2357438" y="3062288"/>
          <p14:tracePt t="18832" x="2422525" y="3186113"/>
          <p14:tracePt t="18849" x="2481263" y="3308350"/>
          <p14:tracePt t="18865" x="2517775" y="3395663"/>
          <p14:tracePt t="18882" x="2532063" y="3432175"/>
          <p14:tracePt t="18899" x="2532063" y="3468688"/>
          <p14:tracePt t="18915" x="2554288" y="3505200"/>
          <p14:tracePt t="18932" x="2597150" y="3570288"/>
          <p14:tracePt t="18949" x="2662238" y="3663950"/>
          <p14:tracePt t="18965" x="2735263" y="3743325"/>
          <p14:tracePt t="18982" x="2800350" y="3810000"/>
          <p14:tracePt t="18999" x="2924175" y="3903663"/>
          <p14:tracePt t="19015" x="2981325" y="3946525"/>
          <p14:tracePt t="19032" x="3025775" y="3976688"/>
          <p14:tracePt t="19049" x="3062288" y="3997325"/>
          <p14:tracePt t="19065" x="3076575" y="4005263"/>
          <p14:tracePt t="19167" x="3082925" y="4013200"/>
          <p14:tracePt t="19199" x="3090863" y="4005263"/>
          <p14:tracePt t="19215" x="3090863" y="3997325"/>
          <p14:tracePt t="19223" x="3097213" y="3983038"/>
          <p14:tracePt t="19232" x="3097213" y="3968750"/>
          <p14:tracePt t="19249" x="3097213" y="3946525"/>
          <p14:tracePt t="19265" x="3097213" y="3932238"/>
          <p14:tracePt t="19282" x="3097213" y="3903663"/>
          <p14:tracePt t="19299" x="3097213" y="3867150"/>
          <p14:tracePt t="19315" x="3090863" y="3852863"/>
          <p14:tracePt t="19332" x="3082925" y="3824288"/>
          <p14:tracePt t="19349" x="3068638" y="3810000"/>
          <p14:tracePt t="19365" x="3062288" y="3802063"/>
          <p14:tracePt t="19382" x="3054350" y="3794125"/>
          <p14:tracePt t="19399" x="3048000" y="3787775"/>
          <p14:tracePt t="19439" x="3040063" y="3787775"/>
          <p14:tracePt t="19464" x="3032125" y="3787775"/>
          <p14:tracePt t="19471" x="3032125" y="3779838"/>
          <p14:tracePt t="19479" x="3025775" y="3779838"/>
          <p14:tracePt t="19487" x="3011488" y="3765550"/>
          <p14:tracePt t="19499" x="3003550" y="3759200"/>
          <p14:tracePt t="19515" x="2981325" y="3743325"/>
          <p14:tracePt t="19532" x="2974975" y="3743325"/>
          <p14:tracePt t="19549" x="2967038" y="3736975"/>
          <p14:tracePt t="19695" x="2967038" y="3729038"/>
          <p14:tracePt t="19791" x="2974975" y="3729038"/>
          <p14:tracePt t="19831" x="2981325" y="3729038"/>
          <p14:tracePt t="19848" x="2989263" y="3729038"/>
          <p14:tracePt t="19879" x="2997200" y="3729038"/>
          <p14:tracePt t="19959" x="3003550" y="3729038"/>
          <p14:tracePt t="19967" x="3017838" y="3729038"/>
          <p14:tracePt t="19975" x="3025775" y="3729038"/>
          <p14:tracePt t="19983" x="3040063" y="3729038"/>
          <p14:tracePt t="19999" x="3054350" y="3729038"/>
          <p14:tracePt t="20015" x="3105150" y="3729038"/>
          <p14:tracePt t="20032" x="3141663" y="3729038"/>
          <p14:tracePt t="20049" x="3178175" y="3722688"/>
          <p14:tracePt t="20065" x="3214688" y="3722688"/>
          <p14:tracePt t="20082" x="3257550" y="3722688"/>
          <p14:tracePt t="20099" x="3308350" y="3722688"/>
          <p14:tracePt t="20115" x="3359150" y="3722688"/>
          <p14:tracePt t="20132" x="3409950" y="3722688"/>
          <p14:tracePt t="20149" x="3460750" y="3722688"/>
          <p14:tracePt t="20165" x="3519488" y="3722688"/>
          <p14:tracePt t="20182" x="3590925" y="3722688"/>
          <p14:tracePt t="20199" x="3656013" y="3722688"/>
          <p14:tracePt t="20216" x="3757613" y="3722688"/>
          <p14:tracePt t="20232" x="3830638" y="3722688"/>
          <p14:tracePt t="20249" x="3889375" y="3722688"/>
          <p14:tracePt t="20265" x="3946525" y="3722688"/>
          <p14:tracePt t="20282" x="4019550" y="3722688"/>
          <p14:tracePt t="20299" x="4098925" y="3722688"/>
          <p14:tracePt t="20315" x="4178300" y="3729038"/>
          <p14:tracePt t="20332" x="4259263" y="3729038"/>
          <p14:tracePt t="20349" x="4352925" y="3729038"/>
          <p14:tracePt t="20365" x="4440238" y="3729038"/>
          <p14:tracePt t="20382" x="4541838" y="3729038"/>
          <p14:tracePt t="20399" x="4629150" y="3729038"/>
          <p14:tracePt t="20415" x="4730750" y="3729038"/>
          <p14:tracePt t="20432" x="4773613" y="3729038"/>
          <p14:tracePt t="20449" x="4818063" y="3729038"/>
          <p14:tracePt t="20465" x="4860925" y="3729038"/>
          <p14:tracePt t="20482" x="4903788" y="3729038"/>
          <p14:tracePt t="20499" x="4933950" y="3729038"/>
          <p14:tracePt t="20515" x="4970463" y="3729038"/>
          <p14:tracePt t="20532" x="5013325" y="3729038"/>
          <p14:tracePt t="20549" x="5092700" y="3729038"/>
          <p14:tracePt t="20565" x="5194300" y="3729038"/>
          <p14:tracePt t="20582" x="5289550" y="3729038"/>
          <p14:tracePt t="20599" x="5397500" y="3729038"/>
          <p14:tracePt t="20615" x="5535613" y="3729038"/>
          <p14:tracePt t="20632" x="5630863" y="3729038"/>
          <p14:tracePt t="20649" x="5775325" y="3729038"/>
          <p14:tracePt t="20665" x="5956300" y="3729038"/>
          <p14:tracePt t="20682" x="6159500" y="3729038"/>
          <p14:tracePt t="20699" x="6334125" y="3729038"/>
          <p14:tracePt t="20715" x="6492875" y="3729038"/>
          <p14:tracePt t="20732" x="6653213" y="3729038"/>
          <p14:tracePt t="20749" x="6805613" y="3729038"/>
          <p14:tracePt t="20765" x="6986588" y="3729038"/>
          <p14:tracePt t="20782" x="7212013" y="3729038"/>
          <p14:tracePt t="20799" x="7435850" y="3729038"/>
          <p14:tracePt t="20815" x="7646988" y="3700463"/>
          <p14:tracePt t="20832" x="7756525" y="3686175"/>
          <p14:tracePt t="20849" x="7850188" y="3678238"/>
          <p14:tracePt t="20865" x="7974013" y="3678238"/>
          <p14:tracePt t="20882" x="8118475" y="3678238"/>
          <p14:tracePt t="20899" x="8228013" y="3678238"/>
          <p14:tracePt t="20915" x="8329613" y="3678238"/>
          <p14:tracePt t="20932" x="8408988" y="3678238"/>
          <p14:tracePt t="20949" x="8488363" y="3678238"/>
          <p14:tracePt t="20965" x="8539163" y="3678238"/>
          <p14:tracePt t="20982" x="8583613" y="3678238"/>
          <p14:tracePt t="20999" x="8626475" y="3678238"/>
          <p14:tracePt t="21015" x="8685213" y="3678238"/>
          <p14:tracePt t="21032" x="8720138" y="3678238"/>
          <p14:tracePt t="21049" x="8728075" y="3678238"/>
          <p14:tracePt t="21088" x="8736013" y="3678238"/>
          <p14:tracePt t="21096" x="8742363" y="3678238"/>
          <p14:tracePt t="21104" x="8756650" y="3678238"/>
          <p14:tracePt t="21116" x="8770938" y="3678238"/>
          <p14:tracePt t="21132" x="8815388" y="3678238"/>
          <p14:tracePt t="21149" x="8858250" y="3678238"/>
          <p14:tracePt t="21165" x="8894763" y="3678238"/>
          <p14:tracePt t="21182" x="8923338" y="3671888"/>
          <p14:tracePt t="21199" x="8939213" y="3663950"/>
          <p14:tracePt t="21215" x="8974138" y="3663950"/>
          <p14:tracePt t="21232" x="8996363" y="3663950"/>
          <p14:tracePt t="21265" x="9010650" y="3663950"/>
          <p14:tracePt t="21282" x="9018588" y="3663950"/>
          <p14:tracePt t="21584" x="8996363" y="3663950"/>
          <p14:tracePt t="21592" x="8959850" y="3671888"/>
          <p14:tracePt t="21600" x="8916988" y="3686175"/>
          <p14:tracePt t="21616" x="8786813" y="3743325"/>
          <p14:tracePt t="21632" x="8539163" y="3802063"/>
          <p14:tracePt t="21649" x="8104188" y="3875088"/>
          <p14:tracePt t="21665" x="7610475" y="3946525"/>
          <p14:tracePt t="21682" x="7116763" y="4013200"/>
          <p14:tracePt t="21699" x="6681788" y="4056063"/>
          <p14:tracePt t="21715" x="6232525" y="4056063"/>
          <p14:tracePt t="21732" x="5630863" y="4027488"/>
          <p14:tracePt t="21749" x="5086350" y="3881438"/>
          <p14:tracePt t="21765" x="4852988" y="3810000"/>
          <p14:tracePt t="21782" x="4795838" y="3794125"/>
          <p14:tracePt t="21799" x="4759325" y="3765550"/>
          <p14:tracePt t="21815" x="4759325" y="3729038"/>
          <p14:tracePt t="21832" x="4730750" y="3663950"/>
          <p14:tracePt t="21912" x="4708525" y="3686175"/>
          <p14:tracePt t="21920" x="4657725" y="3736975"/>
          <p14:tracePt t="21928" x="4570413" y="3824288"/>
          <p14:tracePt t="21936" x="4352925" y="3997325"/>
          <p14:tracePt t="21949" x="4092575" y="4186238"/>
          <p14:tracePt t="21965" x="3381375" y="4702175"/>
          <p14:tracePt t="21982" x="3082925" y="4948238"/>
          <p14:tracePt t="22384" x="3097213" y="4941888"/>
          <p14:tracePt t="22392" x="3113088" y="4933950"/>
          <p14:tracePt t="22400" x="3141663" y="4905375"/>
          <p14:tracePt t="22415" x="3170238" y="4854575"/>
          <p14:tracePt t="22432" x="3249613" y="4722813"/>
          <p14:tracePt t="22449" x="3330575" y="4637088"/>
          <p14:tracePt t="22465" x="3438525" y="4556125"/>
          <p14:tracePt t="22482" x="3584575" y="4476750"/>
          <p14:tracePt t="22499" x="3743325" y="4419600"/>
          <p14:tracePt t="22515" x="3852863" y="4352925"/>
          <p14:tracePt t="22532" x="3940175" y="4295775"/>
          <p14:tracePt t="22549" x="3997325" y="4251325"/>
          <p14:tracePt t="22565" x="4025900" y="4216400"/>
          <p14:tracePt t="22582" x="4062413" y="4186238"/>
          <p14:tracePt t="22599" x="4113213" y="4143375"/>
          <p14:tracePt t="22615" x="4149725" y="4114800"/>
          <p14:tracePt t="22632" x="4157663" y="4098925"/>
          <p14:tracePt t="22649" x="4164013" y="4078288"/>
          <p14:tracePt t="22665" x="4178300" y="4056063"/>
          <p14:tracePt t="22682" x="4200525" y="4041775"/>
          <p14:tracePt t="22699" x="4229100" y="4005263"/>
          <p14:tracePt t="22715" x="4279900" y="3962400"/>
          <p14:tracePt t="22732" x="4310063" y="3932238"/>
          <p14:tracePt t="22749" x="4346575" y="3911600"/>
          <p14:tracePt t="22765" x="4360863" y="3895725"/>
          <p14:tracePt t="22782" x="4360863" y="3889375"/>
          <p14:tracePt t="22800" x="4360863" y="3881438"/>
          <p14:tracePt t="22816" x="4360863" y="3875088"/>
          <p14:tracePt t="22832" x="4360863" y="3867150"/>
          <p14:tracePt t="22849" x="4360863" y="3852863"/>
          <p14:tracePt t="22865" x="4360863" y="3838575"/>
          <p14:tracePt t="22882" x="4360863" y="3830638"/>
          <p14:tracePt t="22899" x="4360863" y="3816350"/>
          <p14:tracePt t="22915" x="4360863" y="3810000"/>
          <p14:tracePt t="22932" x="4360863" y="3794125"/>
          <p14:tracePt t="22949" x="4367213" y="3779838"/>
          <p14:tracePt t="22965" x="4375150" y="3759200"/>
          <p14:tracePt t="22982" x="4375150" y="3751263"/>
          <p14:tracePt t="22999" x="4375150" y="3736975"/>
          <p14:tracePt t="23015" x="4375150" y="3729038"/>
          <p14:tracePt t="23272" x="4381500" y="3722688"/>
          <p14:tracePt t="23280" x="4397375" y="3722688"/>
          <p14:tracePt t="23288" x="4403725" y="3722688"/>
          <p14:tracePt t="23299" x="4411663" y="3722688"/>
          <p14:tracePt t="23315" x="4418013" y="3722688"/>
          <p14:tracePt t="23332" x="4432300" y="3722688"/>
          <p14:tracePt t="23349" x="4440238" y="3722688"/>
          <p14:tracePt t="23365" x="4491038" y="3722688"/>
          <p14:tracePt t="23382" x="4614863" y="3751263"/>
          <p14:tracePt t="23399" x="4737100" y="3765550"/>
          <p14:tracePt t="23415" x="4875213" y="3779838"/>
          <p14:tracePt t="23432" x="5041900" y="3779838"/>
          <p14:tracePt t="23449" x="5114925" y="3779838"/>
          <p14:tracePt t="23465" x="5202238" y="3779838"/>
          <p14:tracePt t="23482" x="5259388" y="3765550"/>
          <p14:tracePt t="23499" x="5310188" y="3751263"/>
          <p14:tracePt t="23515" x="5340350" y="3743325"/>
          <p14:tracePt t="23532" x="5354638" y="3736975"/>
          <p14:tracePt t="23549" x="5383213" y="3736975"/>
          <p14:tracePt t="23565" x="5411788" y="3729038"/>
          <p14:tracePt t="23582" x="5448300" y="3722688"/>
          <p14:tracePt t="23599" x="5470525" y="3722688"/>
          <p14:tracePt t="23615" x="5484813" y="3722688"/>
          <p14:tracePt t="23688" x="5507038" y="3722688"/>
          <p14:tracePt t="23696" x="5535613" y="3722688"/>
          <p14:tracePt t="23704" x="5557838" y="3722688"/>
          <p14:tracePt t="23715" x="5586413" y="3722688"/>
          <p14:tracePt t="23732" x="5622925" y="3722688"/>
          <p14:tracePt t="23749" x="5645150" y="3722688"/>
          <p14:tracePt t="23765" x="5665788" y="3722688"/>
          <p14:tracePt t="23782" x="5673725" y="3722688"/>
          <p14:tracePt t="24160" x="5630863" y="3729038"/>
          <p14:tracePt t="24169" x="5535613" y="3779838"/>
          <p14:tracePt t="24176" x="5360988" y="3895725"/>
          <p14:tracePt t="24184" x="5122863" y="4056063"/>
          <p14:tracePt t="24199" x="5078413" y="4092575"/>
          <p14:tracePt t="24961" x="5072063" y="4084638"/>
          <p14:tracePt t="24969" x="5092700" y="4033838"/>
          <p14:tracePt t="24977" x="5106988" y="4005263"/>
          <p14:tracePt t="24985" x="5143500" y="3954463"/>
          <p14:tracePt t="24999" x="5165725" y="3925888"/>
          <p14:tracePt t="25015" x="5230813" y="3838575"/>
          <p14:tracePt t="25032" x="5259388" y="3802063"/>
          <p14:tracePt t="25049" x="5267325" y="3794125"/>
          <p14:tracePt t="25105" x="5253038" y="3794125"/>
          <p14:tracePt t="25113" x="5245100" y="3794125"/>
          <p14:tracePt t="25121" x="5230813" y="3794125"/>
          <p14:tracePt t="25132" x="5216525" y="3802063"/>
          <p14:tracePt t="25149" x="5180013" y="3802063"/>
          <p14:tracePt t="25165" x="5143500" y="3816350"/>
          <p14:tracePt t="25182" x="5092700" y="3824288"/>
          <p14:tracePt t="25199" x="5041900" y="3824288"/>
          <p14:tracePt t="25215" x="4954588" y="3838575"/>
          <p14:tracePt t="25232" x="4846638" y="3867150"/>
          <p14:tracePt t="25232" x="4767263" y="3889375"/>
          <p14:tracePt t="25249" x="4657725" y="3903663"/>
          <p14:tracePt t="25265" x="4600575" y="3911600"/>
          <p14:tracePt t="25282" x="4592638" y="3911600"/>
          <p14:tracePt t="25353" x="4600575" y="3911600"/>
          <p14:tracePt t="25361" x="4606925" y="3911600"/>
          <p14:tracePt t="25369" x="4621213" y="3911600"/>
          <p14:tracePt t="25382" x="4629150" y="3903663"/>
          <p14:tracePt t="25399" x="4635500" y="3895725"/>
          <p14:tracePt t="25481" x="4635500" y="3889375"/>
          <p14:tracePt t="25513" x="4635500" y="3881438"/>
          <p14:tracePt t="25521" x="4643438" y="3867150"/>
          <p14:tracePt t="25529" x="4702175" y="3852863"/>
          <p14:tracePt t="25537" x="4767263" y="3844925"/>
          <p14:tracePt t="25549" x="4852988" y="3838575"/>
          <p14:tracePt t="25565" x="5027613" y="3816350"/>
          <p14:tracePt t="25582" x="5173663" y="3810000"/>
          <p14:tracePt t="25599" x="5332413" y="3810000"/>
          <p14:tracePt t="25615" x="5499100" y="3810000"/>
          <p14:tracePt t="25632" x="5688013" y="3810000"/>
          <p14:tracePt t="25633" x="5753100" y="3810000"/>
          <p14:tracePt t="25649" x="5862638" y="3810000"/>
          <p14:tracePt t="25665" x="5913438" y="3810000"/>
          <p14:tracePt t="25682" x="5934075" y="3810000"/>
          <p14:tracePt t="25841" x="5942013" y="3802063"/>
          <p14:tracePt t="25857" x="5949950" y="3802063"/>
          <p14:tracePt t="25881" x="5956300" y="3794125"/>
          <p14:tracePt t="26121" x="5956300" y="3787775"/>
          <p14:tracePt t="26169" x="5964238" y="3787775"/>
          <p14:tracePt t="26185" x="5978525" y="3787775"/>
          <p14:tracePt t="26193" x="5992813" y="3787775"/>
          <p14:tracePt t="26201" x="6007100" y="3787775"/>
          <p14:tracePt t="26215" x="6035675" y="3787775"/>
          <p14:tracePt t="26232" x="6102350" y="3787775"/>
          <p14:tracePt t="26249" x="6297613" y="3794125"/>
          <p14:tracePt t="26265" x="6492875" y="3816350"/>
          <p14:tracePt t="26282" x="6696075" y="3838575"/>
          <p14:tracePt t="26299" x="6907213" y="3875088"/>
          <p14:tracePt t="26315" x="7110413" y="3895725"/>
          <p14:tracePt t="26332" x="7291388" y="3932238"/>
          <p14:tracePt t="26349" x="7451725" y="3946525"/>
          <p14:tracePt t="26365" x="7604125" y="3968750"/>
          <p14:tracePt t="26382" x="7740650" y="3968750"/>
          <p14:tracePt t="26399" x="7850188" y="3968750"/>
          <p14:tracePt t="26415" x="7908925" y="3968750"/>
          <p14:tracePt t="26432" x="7943850" y="3968750"/>
          <p14:tracePt t="26449" x="8016875" y="3968750"/>
          <p14:tracePt t="26465" x="8075613" y="3954463"/>
          <p14:tracePt t="26482" x="8126413" y="3946525"/>
          <p14:tracePt t="26499" x="8169275" y="3932238"/>
          <p14:tracePt t="26515" x="8228013" y="3917950"/>
          <p14:tracePt t="26532" x="8248650" y="3911600"/>
          <p14:tracePt t="26549" x="8270875" y="3903663"/>
          <p14:tracePt t="26565" x="8285163" y="3895725"/>
          <p14:tracePt t="26582" x="8321675" y="3889375"/>
          <p14:tracePt t="26599" x="8364538" y="3867150"/>
          <p14:tracePt t="26615" x="8380413" y="3860800"/>
          <p14:tracePt t="26632" x="8394700" y="3844925"/>
          <p14:tracePt t="26649" x="8408988" y="3830638"/>
          <p14:tracePt t="26673" x="8415338" y="3830638"/>
          <p14:tracePt t="26937" x="8431213" y="3816350"/>
          <p14:tracePt t="26945" x="8437563" y="3810000"/>
          <p14:tracePt t="26953" x="8445500" y="3810000"/>
          <p14:tracePt t="26965" x="8482013" y="3794125"/>
          <p14:tracePt t="26982" x="8553450" y="3787775"/>
          <p14:tracePt t="26999" x="8662988" y="3773488"/>
          <p14:tracePt t="27015" x="8778875" y="3759200"/>
          <p14:tracePt t="27032" x="8888413" y="3743325"/>
          <p14:tracePt t="27049" x="8959850" y="3729038"/>
          <p14:tracePt t="27049" x="8990013" y="3722688"/>
          <p14:tracePt t="27065" x="9018588" y="3714750"/>
          <p14:tracePt t="27082" x="9032875" y="3708400"/>
          <p14:tracePt t="27099" x="9061450" y="3700463"/>
          <p14:tracePt t="27115" x="9083675" y="3692525"/>
          <p14:tracePt t="27132" x="9091613" y="3692525"/>
          <p14:tracePt t="27193" x="9105900" y="3692525"/>
          <p14:tracePt t="27201" x="9120188" y="3692525"/>
          <p14:tracePt t="27209" x="9142413" y="3692525"/>
          <p14:tracePt t="27217" x="9177338" y="3692525"/>
          <p14:tracePt t="27232" x="9207500" y="3692525"/>
          <p14:tracePt t="27249" x="9272588" y="3692525"/>
          <p14:tracePt t="27249" x="9293225" y="3692525"/>
          <p14:tracePt t="27265" x="9323388" y="3692525"/>
          <p14:tracePt t="27282" x="9329738" y="3692525"/>
          <p14:tracePt t="27857" x="9323388" y="3692525"/>
          <p14:tracePt t="27865" x="9272588" y="3692525"/>
          <p14:tracePt t="27873" x="9221788" y="3714750"/>
          <p14:tracePt t="27882" x="9156700" y="3729038"/>
          <p14:tracePt t="27899" x="8996363" y="3773488"/>
          <p14:tracePt t="27915" x="8756650" y="3830638"/>
          <p14:tracePt t="27932" x="8234363" y="3932238"/>
          <p14:tracePt t="27949" x="7639050" y="4064000"/>
          <p14:tracePt t="27965" x="7102475" y="4143375"/>
          <p14:tracePt t="27982" x="6675438" y="4186238"/>
          <p14:tracePt t="27999" x="6261100" y="4186238"/>
          <p14:tracePt t="28015" x="5832475" y="4157663"/>
          <p14:tracePt t="28032" x="5499100" y="4114800"/>
          <p14:tracePt t="28049" x="5326063" y="4114800"/>
          <p14:tracePt t="28049" x="5267325" y="4114800"/>
          <p14:tracePt t="28065" x="5202238" y="4114800"/>
          <p14:tracePt t="28082" x="5165725" y="4114800"/>
          <p14:tracePt t="28099" x="5151438" y="4114800"/>
          <p14:tracePt t="28115" x="5143500" y="4114800"/>
          <p14:tracePt t="28132" x="5129213" y="4114800"/>
          <p14:tracePt t="28148" x="5122863" y="4106863"/>
          <p14:tracePt t="28165" x="5106988" y="4098925"/>
          <p14:tracePt t="28217" x="5100638" y="4098925"/>
          <p14:tracePt t="28225" x="5100638" y="4084638"/>
          <p14:tracePt t="28233" x="5092700" y="4064000"/>
          <p14:tracePt t="28249" x="5086350" y="4027488"/>
          <p14:tracePt t="28265" x="5064125" y="3954463"/>
          <p14:tracePt t="28282" x="5056188" y="3903663"/>
          <p14:tracePt t="28299" x="5049838" y="3860800"/>
          <p14:tracePt t="28315" x="5035550" y="3810000"/>
          <p14:tracePt t="28332" x="5013325" y="3759200"/>
          <p14:tracePt t="28349" x="4999038" y="3722688"/>
          <p14:tracePt t="28365" x="4991100" y="3692525"/>
          <p14:tracePt t="28382" x="4991100" y="3686175"/>
          <p14:tracePt t="28399" x="4984750" y="3663950"/>
          <p14:tracePt t="28415" x="4976813" y="3649663"/>
          <p14:tracePt t="28432" x="4962525" y="3627438"/>
          <p14:tracePt t="28449" x="4954588" y="3621088"/>
          <p14:tracePt t="28481" x="4954588" y="3613150"/>
          <p14:tracePt t="28554" x="4948238" y="3613150"/>
          <p14:tracePt t="28569" x="4940300" y="3598863"/>
          <p14:tracePt t="28586" x="4933950" y="3584575"/>
          <p14:tracePt t="28601" x="4933950" y="3576638"/>
          <p14:tracePt t="28609" x="4926013" y="3562350"/>
          <p14:tracePt t="28618" x="4919663" y="3556000"/>
          <p14:tracePt t="28632" x="4911725" y="3540125"/>
          <p14:tracePt t="28649" x="4911725" y="3533775"/>
          <p14:tracePt t="28674" x="4911725" y="3525838"/>
          <p14:tracePt t="28722" x="4911725" y="3511550"/>
          <p14:tracePt t="28729" x="4926013" y="3505200"/>
          <p14:tracePt t="28737" x="4926013" y="3497263"/>
          <p14:tracePt t="28748" x="4933950" y="3497263"/>
          <p14:tracePt t="28765" x="4940300" y="3482975"/>
          <p14:tracePt t="28782" x="4940300" y="3475038"/>
          <p14:tracePt t="28801" x="4948238" y="3460750"/>
          <p14:tracePt t="28842" x="4948238" y="3454400"/>
          <p14:tracePt t="28857" x="4948238" y="3446463"/>
          <p14:tracePt t="28865" x="4948238" y="3438525"/>
          <p14:tracePt t="28881" x="4948238" y="3432175"/>
          <p14:tracePt t="28889" x="4948238" y="3424238"/>
          <p14:tracePt t="28906" x="4948238" y="3417888"/>
          <p14:tracePt t="28921" x="4948238" y="3409950"/>
          <p14:tracePt t="28938" x="4948238" y="3403600"/>
          <p14:tracePt t="28961" x="4948238" y="3395663"/>
          <p14:tracePt t="28970" x="4948238" y="3387725"/>
          <p14:tracePt t="28982" x="4948238" y="3381375"/>
          <p14:tracePt t="28998" x="4940300" y="3373438"/>
          <p14:tracePt t="29015" x="4926013" y="3359150"/>
          <p14:tracePt t="29034" x="4919663" y="3359150"/>
          <p14:tracePt t="29049" x="4919663" y="3352800"/>
          <p14:tracePt t="29065" x="4911725" y="3344863"/>
          <p14:tracePt t="29082" x="4903788" y="3344863"/>
          <p14:tracePt t="29113" x="4897438" y="3344863"/>
          <p14:tracePt t="29121" x="4889500" y="3344863"/>
          <p14:tracePt t="29132" x="4883150" y="3344863"/>
          <p14:tracePt t="29148" x="4868863" y="3344863"/>
          <p14:tracePt t="29165" x="4852988" y="3344863"/>
          <p14:tracePt t="29182" x="4832350" y="3352800"/>
          <p14:tracePt t="29198" x="4802188" y="3359150"/>
          <p14:tracePt t="29215" x="4787900" y="3359150"/>
          <p14:tracePt t="29232" x="4773613" y="3359150"/>
          <p14:tracePt t="29248" x="4767263" y="3359150"/>
          <p14:tracePt t="29265" x="4767263" y="3367088"/>
          <p14:tracePt t="29266" x="4759325" y="3367088"/>
          <p14:tracePt t="29282" x="4752975" y="3373438"/>
          <p14:tracePt t="29306" x="4745038" y="3381375"/>
          <p14:tracePt t="29329" x="4737100" y="3387725"/>
          <p14:tracePt t="29338" x="4737100" y="3395663"/>
          <p14:tracePt t="29354" x="4737100" y="3403600"/>
          <p14:tracePt t="29369" x="4737100" y="3409950"/>
          <p14:tracePt t="29386" x="4737100" y="3424238"/>
          <p14:tracePt t="29402" x="4737100" y="3432175"/>
          <p14:tracePt t="29415" x="4737100" y="3438525"/>
          <p14:tracePt t="29432" x="4737100" y="3446463"/>
          <p14:tracePt t="29449" x="4737100" y="3454400"/>
          <p14:tracePt t="29465" x="4737100" y="3460750"/>
          <p14:tracePt t="29482" x="4752975" y="3482975"/>
          <p14:tracePt t="29498" x="4767263" y="3497263"/>
          <p14:tracePt t="29515" x="4787900" y="3525838"/>
          <p14:tracePt t="29532" x="4802188" y="3540125"/>
          <p14:tracePt t="29548" x="4832350" y="3556000"/>
          <p14:tracePt t="29565" x="4860925" y="3562350"/>
          <p14:tracePt t="29582" x="4889500" y="3570288"/>
          <p14:tracePt t="29598" x="4903788" y="3576638"/>
          <p14:tracePt t="29615" x="4926013" y="3576638"/>
          <p14:tracePt t="29632" x="4940300" y="3576638"/>
          <p14:tracePt t="29648" x="4962525" y="3576638"/>
          <p14:tracePt t="29665" x="4984750" y="3576638"/>
          <p14:tracePt t="29666" x="4999038" y="3576638"/>
          <p14:tracePt t="29682" x="5035550" y="3562350"/>
          <p14:tracePt t="29698" x="5056188" y="3556000"/>
          <p14:tracePt t="29715" x="5078413" y="3548063"/>
          <p14:tracePt t="29732" x="5100638" y="3540125"/>
          <p14:tracePt t="29748" x="5114925" y="3525838"/>
          <p14:tracePt t="29765" x="5122863" y="3519488"/>
          <p14:tracePt t="29782" x="5129213" y="3505200"/>
          <p14:tracePt t="29802" x="5137150" y="3489325"/>
          <p14:tracePt t="29818" x="5137150" y="3482975"/>
          <p14:tracePt t="29834" x="5137150" y="3475038"/>
          <p14:tracePt t="29850" x="5137150" y="3460750"/>
          <p14:tracePt t="29865" x="5137150" y="3454400"/>
          <p14:tracePt t="29882" x="5137150" y="3432175"/>
          <p14:tracePt t="29898" x="5129213" y="3409950"/>
          <p14:tracePt t="29915" x="5114925" y="3387725"/>
          <p14:tracePt t="29932" x="5100638" y="3359150"/>
          <p14:tracePt t="29948" x="5078413" y="3344863"/>
          <p14:tracePt t="29965" x="5064125" y="3330575"/>
          <p14:tracePt t="29982" x="5056188" y="3330575"/>
          <p14:tracePt t="29998" x="5049838" y="3322638"/>
          <p14:tracePt t="30015" x="5035550" y="3322638"/>
          <p14:tracePt t="30032" x="5021263" y="3322638"/>
          <p14:tracePt t="30048" x="4999038" y="3322638"/>
          <p14:tracePt t="30065" x="4976813" y="3322638"/>
          <p14:tracePt t="30082" x="4933950" y="3322638"/>
          <p14:tracePt t="30098" x="4911725" y="3322638"/>
          <p14:tracePt t="30115" x="4889500" y="3322638"/>
          <p14:tracePt t="30132" x="4868863" y="3322638"/>
          <p14:tracePt t="30148" x="4846638" y="3322638"/>
          <p14:tracePt t="30165" x="4838700" y="3322638"/>
          <p14:tracePt t="30182" x="4832350" y="3322638"/>
          <p14:tracePt t="30199" x="4824413" y="3322638"/>
          <p14:tracePt t="30215" x="4818063" y="3322638"/>
          <p14:tracePt t="30232" x="4802188" y="3322638"/>
          <p14:tracePt t="30265" x="4795838" y="3330575"/>
          <p14:tracePt t="30282" x="4787900" y="3336925"/>
          <p14:tracePt t="30298" x="4781550" y="3336925"/>
          <p14:tracePt t="30315" x="4773613" y="3352800"/>
          <p14:tracePt t="30332" x="4773613" y="3373438"/>
          <p14:tracePt t="30348" x="4773613" y="3387725"/>
          <p14:tracePt t="30365" x="4773613" y="3417888"/>
          <p14:tracePt t="30382" x="4773613" y="3432175"/>
          <p14:tracePt t="30398" x="4773613" y="3438525"/>
          <p14:tracePt t="30415" x="4773613" y="3446463"/>
          <p14:tracePt t="30432" x="4781550" y="3446463"/>
          <p14:tracePt t="30448" x="4787900" y="3460750"/>
          <p14:tracePt t="30465" x="4787900" y="3468688"/>
          <p14:tracePt t="30482" x="4795838" y="3482975"/>
          <p14:tracePt t="30498" x="4802188" y="3489325"/>
          <p14:tracePt t="30515" x="4818063" y="3505200"/>
          <p14:tracePt t="30532" x="4818063" y="3511550"/>
          <p14:tracePt t="30548" x="4832350" y="3519488"/>
          <p14:tracePt t="30565" x="4838700" y="3525838"/>
          <p14:tracePt t="30582" x="4846638" y="3533775"/>
          <p14:tracePt t="30598" x="4860925" y="3540125"/>
          <p14:tracePt t="30615" x="4868863" y="3548063"/>
          <p14:tracePt t="30632" x="4883150" y="3562350"/>
          <p14:tracePt t="30648" x="4911725" y="3570288"/>
          <p14:tracePt t="30665" x="4940300" y="3584575"/>
          <p14:tracePt t="30682" x="4970463" y="3590925"/>
          <p14:tracePt t="30698" x="4991100" y="3590925"/>
          <p14:tracePt t="30715" x="4999038" y="3590925"/>
          <p14:tracePt t="30732" x="5013325" y="3590925"/>
          <p14:tracePt t="30748" x="5027613" y="3590925"/>
          <p14:tracePt t="30765" x="5041900" y="3590925"/>
          <p14:tracePt t="30782" x="5049838" y="3584575"/>
          <p14:tracePt t="30798" x="5064125" y="3570288"/>
          <p14:tracePt t="30815" x="5078413" y="3548063"/>
          <p14:tracePt t="30832" x="5086350" y="3540125"/>
          <p14:tracePt t="30849" x="5092700" y="3519488"/>
          <p14:tracePt t="30865" x="5100638" y="3497263"/>
          <p14:tracePt t="30882" x="5106988" y="3489325"/>
          <p14:tracePt t="30907" x="5106988" y="3482975"/>
          <p14:tracePt t="30930" x="5106988" y="3475038"/>
          <p14:tracePt t="30938" x="5106988" y="3468688"/>
          <p14:tracePt t="30954" x="5106988" y="3460750"/>
          <p14:tracePt t="30970" x="5106988" y="3454400"/>
          <p14:tracePt t="30982" x="5100638" y="3432175"/>
          <p14:tracePt t="30998" x="5086350" y="3417888"/>
          <p14:tracePt t="31015" x="5072063" y="3403600"/>
          <p14:tracePt t="31032" x="5064125" y="3395663"/>
          <p14:tracePt t="31048" x="5056188" y="3387725"/>
          <p14:tracePt t="31065" x="5041900" y="3381375"/>
          <p14:tracePt t="31082" x="5027613" y="3373438"/>
          <p14:tracePt t="31098" x="5021263" y="3373438"/>
          <p14:tracePt t="31115" x="5005388" y="3373438"/>
          <p14:tracePt t="31148" x="4984750" y="3373438"/>
          <p14:tracePt t="31165" x="4962525" y="3373438"/>
          <p14:tracePt t="31182" x="4933950" y="3373438"/>
          <p14:tracePt t="31198" x="4911725" y="3373438"/>
          <p14:tracePt t="31215" x="4889500" y="3373438"/>
          <p14:tracePt t="31232" x="4868863" y="3373438"/>
          <p14:tracePt t="31248" x="4852988" y="3373438"/>
          <p14:tracePt t="31265" x="4846638" y="3373438"/>
          <p14:tracePt t="31282" x="4838700" y="3373438"/>
          <p14:tracePt t="31882" x="4846638" y="3395663"/>
          <p14:tracePt t="31890" x="4875213" y="3432175"/>
          <p14:tracePt t="31898" x="4903788" y="3475038"/>
          <p14:tracePt t="31915" x="4954588" y="3556000"/>
          <p14:tracePt t="31932" x="5013325" y="3621088"/>
          <p14:tracePt t="31948" x="5078413" y="3708400"/>
          <p14:tracePt t="31965" x="5129213" y="3773488"/>
          <p14:tracePt t="31982" x="5165725" y="3852863"/>
          <p14:tracePt t="31998" x="5224463" y="3917950"/>
          <p14:tracePt t="32015" x="5267325" y="4005263"/>
          <p14:tracePt t="32032" x="5289550" y="4056063"/>
          <p14:tracePt t="32048" x="5310188" y="4106863"/>
          <p14:tracePt t="32065" x="5310188" y="4149725"/>
          <p14:tracePt t="32082" x="5310188" y="4186238"/>
          <p14:tracePt t="32098" x="5289550" y="4230688"/>
          <p14:tracePt t="32115" x="5259388" y="4251325"/>
          <p14:tracePt t="32132" x="5224463" y="4281488"/>
          <p14:tracePt t="32148" x="5173663" y="4318000"/>
          <p14:tracePt t="32165" x="5078413" y="4368800"/>
          <p14:tracePt t="32182" x="4919663" y="4425950"/>
          <p14:tracePt t="32198" x="4737100" y="4484688"/>
          <p14:tracePt t="32215" x="4578350" y="4527550"/>
          <p14:tracePt t="32232" x="4462463" y="4541838"/>
          <p14:tracePt t="32249" x="4375150" y="4556125"/>
          <p14:tracePt t="32265" x="4338638" y="4556125"/>
          <p14:tracePt t="32282" x="4324350" y="4556125"/>
          <p14:tracePt t="32346" x="4330700" y="4556125"/>
          <p14:tracePt t="32354" x="4346575" y="4556125"/>
          <p14:tracePt t="32362" x="4352925" y="4549775"/>
          <p14:tracePt t="32378" x="4360863" y="4549775"/>
          <p14:tracePt t="32554" x="4367213" y="4549775"/>
          <p14:tracePt t="32578" x="4375150" y="4549775"/>
          <p14:tracePt t="32594" x="4381500" y="4549775"/>
          <p14:tracePt t="32602" x="4397375" y="4541838"/>
          <p14:tracePt t="32610" x="4411663" y="4535488"/>
          <p14:tracePt t="32618" x="4418013" y="4535488"/>
          <p14:tracePt t="32632" x="4425950" y="4535488"/>
          <p14:tracePt t="32648" x="4468813" y="4527550"/>
          <p14:tracePt t="32665" x="4549775" y="4498975"/>
          <p14:tracePt t="32682" x="4621213" y="4454525"/>
          <p14:tracePt t="32698" x="4716463" y="4403725"/>
          <p14:tracePt t="32715" x="4752975" y="4383088"/>
          <p14:tracePt t="32732" x="4767263" y="4368800"/>
          <p14:tracePt t="32748" x="4781550" y="4360863"/>
          <p14:tracePt t="32765" x="4787900" y="4352925"/>
          <p14:tracePt t="32787" x="4795838" y="4346575"/>
          <p14:tracePt t="33123" x="4795838" y="4338638"/>
          <p14:tracePt t="33155" x="4795838" y="4332288"/>
          <p14:tracePt t="33186" x="4795838" y="4324350"/>
          <p14:tracePt t="33283" x="4795838" y="4318000"/>
          <p14:tracePt t="33355" x="4787900" y="4310063"/>
          <p14:tracePt t="33395" x="4781550" y="4310063"/>
          <p14:tracePt t="33402" x="4773613" y="4310063"/>
          <p14:tracePt t="33410" x="4773613" y="4302125"/>
          <p14:tracePt t="33419" x="4767263" y="4295775"/>
          <p14:tracePt t="33434" x="4752975" y="4287838"/>
          <p14:tracePt t="33448" x="4752975" y="4281488"/>
          <p14:tracePt t="33465" x="4745038" y="4267200"/>
          <p14:tracePt t="33482" x="4722813" y="4244975"/>
          <p14:tracePt t="33498" x="4702175" y="4200525"/>
          <p14:tracePt t="33515" x="4686300" y="4179888"/>
          <p14:tracePt t="33532" x="4665663" y="4143375"/>
          <p14:tracePt t="33548" x="4651375" y="4121150"/>
          <p14:tracePt t="33565" x="4643438" y="4106863"/>
          <p14:tracePt t="33582" x="4635500" y="4092575"/>
          <p14:tracePt t="33598" x="4635500" y="4084638"/>
          <p14:tracePt t="33615" x="4629150" y="4078288"/>
          <p14:tracePt t="33632" x="4621213" y="4064000"/>
          <p14:tracePt t="33648" x="4621213" y="4056063"/>
          <p14:tracePt t="33665" x="4614863" y="4041775"/>
          <p14:tracePt t="33995" x="4614863" y="4033838"/>
          <p14:tracePt t="34051" x="4614863" y="4027488"/>
          <p14:tracePt t="34067" x="4614863" y="4013200"/>
          <p14:tracePt t="34091" x="4614863" y="4005263"/>
          <p14:tracePt t="34107" x="4614863" y="3997325"/>
          <p14:tracePt t="34531" x="4614863" y="3990975"/>
          <p14:tracePt t="34539" x="4614863" y="3983038"/>
          <p14:tracePt t="34548" x="4614863" y="3968750"/>
          <p14:tracePt t="34565" x="4606925" y="3954463"/>
          <p14:tracePt t="34582" x="4592638" y="3940175"/>
          <p14:tracePt t="34598" x="4584700" y="3925888"/>
          <p14:tracePt t="34615" x="4578350" y="3917950"/>
          <p14:tracePt t="34632" x="4578350" y="3911600"/>
          <p14:tracePt t="34648" x="4570413" y="3903663"/>
          <p14:tracePt t="34675" x="4570413" y="3895725"/>
          <p14:tracePt t="34683" x="4570413" y="3889375"/>
          <p14:tracePt t="34698" x="4564063" y="3889375"/>
          <p14:tracePt t="34715" x="4556125" y="3867150"/>
          <p14:tracePt t="34732" x="4549775" y="3852863"/>
          <p14:tracePt t="34748" x="4541838" y="3830638"/>
          <p14:tracePt t="34765" x="4541838" y="3816350"/>
          <p14:tracePt t="34782" x="4533900" y="3794125"/>
          <p14:tracePt t="34798" x="4533900" y="3779838"/>
          <p14:tracePt t="34815" x="4533900" y="3773488"/>
          <p14:tracePt t="34832" x="4533900" y="3759200"/>
          <p14:tracePt t="34848" x="4533900" y="3743325"/>
          <p14:tracePt t="34865" x="4533900" y="3722688"/>
          <p14:tracePt t="34882" x="4533900" y="3708400"/>
          <p14:tracePt t="34898" x="4533900" y="3686175"/>
          <p14:tracePt t="34915" x="4541838" y="3649663"/>
          <p14:tracePt t="34932" x="4549775" y="3627438"/>
          <p14:tracePt t="34948" x="4549775" y="3613150"/>
          <p14:tracePt t="34965" x="4549775" y="3584575"/>
          <p14:tracePt t="34982" x="4549775" y="3576638"/>
          <p14:tracePt t="34998" x="4549775" y="3548063"/>
          <p14:tracePt t="35015" x="4549775" y="3533775"/>
          <p14:tracePt t="35032" x="4549775" y="3511550"/>
          <p14:tracePt t="35048" x="4527550" y="3489325"/>
          <p14:tracePt t="35065" x="4519613" y="3475038"/>
          <p14:tracePt t="35082" x="4491038" y="3438525"/>
          <p14:tracePt t="35098" x="4462463" y="3403600"/>
          <p14:tracePt t="35099" x="4448175" y="3387725"/>
          <p14:tracePt t="35115" x="4418013" y="3367088"/>
          <p14:tracePt t="35132" x="4367213" y="3344863"/>
          <p14:tracePt t="35148" x="4324350" y="3322638"/>
          <p14:tracePt t="35165" x="4279900" y="3302000"/>
          <p14:tracePt t="35182" x="4251325" y="3294063"/>
          <p14:tracePt t="35198" x="4237038" y="3294063"/>
          <p14:tracePt t="35215" x="4229100" y="3294063"/>
          <p14:tracePt t="35232" x="4222750" y="3294063"/>
          <p14:tracePt t="35248" x="4214813" y="3294063"/>
          <p14:tracePt t="35265" x="4208463" y="3294063"/>
          <p14:tracePt t="35282" x="4200525" y="3294063"/>
          <p14:tracePt t="35298" x="4178300" y="3308350"/>
          <p14:tracePt t="35299" x="4171950" y="3316288"/>
          <p14:tracePt t="35315" x="4164013" y="3330575"/>
          <p14:tracePt t="35332" x="4157663" y="3352800"/>
          <p14:tracePt t="35348" x="4157663" y="3373438"/>
          <p14:tracePt t="35365" x="4149725" y="3381375"/>
          <p14:tracePt t="35382" x="4143375" y="3403600"/>
          <p14:tracePt t="35398" x="4143375" y="3424238"/>
          <p14:tracePt t="35415" x="4143375" y="3468688"/>
          <p14:tracePt t="35432" x="4143375" y="3497263"/>
          <p14:tracePt t="35448" x="4149725" y="3511550"/>
          <p14:tracePt t="35465" x="4157663" y="3533775"/>
          <p14:tracePt t="35482" x="4164013" y="3556000"/>
          <p14:tracePt t="35498" x="4178300" y="3570288"/>
          <p14:tracePt t="35499" x="4178300" y="3576638"/>
          <p14:tracePt t="35515" x="4194175" y="3598863"/>
          <p14:tracePt t="35532" x="4208463" y="3621088"/>
          <p14:tracePt t="35548" x="4214813" y="3635375"/>
          <p14:tracePt t="35565" x="4229100" y="3657600"/>
          <p14:tracePt t="35582" x="4244975" y="3671888"/>
          <p14:tracePt t="35598" x="4251325" y="3678238"/>
          <p14:tracePt t="35615" x="4265613" y="3692525"/>
          <p14:tracePt t="35632" x="4279900" y="3700463"/>
          <p14:tracePt t="35648" x="4287838" y="3714750"/>
          <p14:tracePt t="35665" x="4302125" y="3729038"/>
          <p14:tracePt t="35682" x="4324350" y="3743325"/>
          <p14:tracePt t="35698" x="4346575" y="3765550"/>
          <p14:tracePt t="35715" x="4360863" y="3773488"/>
          <p14:tracePt t="35732" x="4367213" y="3779838"/>
          <p14:tracePt t="35803" x="4375150" y="3779838"/>
          <p14:tracePt t="35811" x="4381500" y="3779838"/>
          <p14:tracePt t="35819" x="4389438" y="3779838"/>
          <p14:tracePt t="35835" x="4397375" y="3779838"/>
          <p14:tracePt t="35851" x="4411663" y="3779838"/>
          <p14:tracePt t="35865" x="4418013" y="3779838"/>
          <p14:tracePt t="35882" x="4432300" y="3773488"/>
          <p14:tracePt t="35898" x="4440238" y="3773488"/>
          <p14:tracePt t="35899" x="4448175" y="3765550"/>
          <p14:tracePt t="35915" x="4454525" y="3765550"/>
          <p14:tracePt t="35932" x="4462463" y="3765550"/>
          <p14:tracePt t="36059" x="4468813" y="3765550"/>
          <p14:tracePt t="36075" x="4476750" y="3765550"/>
          <p14:tracePt t="36107" x="4483100" y="3765550"/>
          <p14:tracePt t="36123" x="4491038" y="3773488"/>
          <p14:tracePt t="36131" x="4491038" y="3779838"/>
          <p14:tracePt t="36139" x="4498975" y="3787775"/>
          <p14:tracePt t="36155" x="4505325" y="3794125"/>
          <p14:tracePt t="37619" x="4505325" y="3787775"/>
          <p14:tracePt t="37627" x="4519613" y="3779838"/>
          <p14:tracePt t="37668" x="4527550" y="3773488"/>
          <p14:tracePt t="37700" x="4533900" y="3765550"/>
          <p14:tracePt t="38100" x="4519613" y="3759200"/>
          <p14:tracePt t="38108" x="4505325" y="3751263"/>
          <p14:tracePt t="38116" x="4483100" y="3743325"/>
          <p14:tracePt t="38132" x="4418013" y="3729038"/>
          <p14:tracePt t="38148" x="4352925" y="3708400"/>
          <p14:tracePt t="38165" x="4295775" y="3686175"/>
          <p14:tracePt t="38182" x="4237038" y="3671888"/>
          <p14:tracePt t="38198" x="4214813" y="3663950"/>
          <p14:tracePt t="38516" x="4222750" y="3663950"/>
          <p14:tracePt t="38740" x="4229100" y="3663950"/>
          <p14:tracePt t="38748" x="4259263" y="3671888"/>
          <p14:tracePt t="38756" x="4279900" y="3678238"/>
          <p14:tracePt t="38765" x="4302125" y="3686175"/>
          <p14:tracePt t="38782" x="4346575" y="3692525"/>
          <p14:tracePt t="38798" x="4397375" y="3700463"/>
          <p14:tracePt t="38815" x="4432300" y="3708400"/>
          <p14:tracePt t="38832" x="4462463" y="3708400"/>
          <p14:tracePt t="38848" x="4468813" y="3714750"/>
          <p14:tracePt t="38865" x="4476750" y="3714750"/>
          <p14:tracePt t="38882" x="4483100" y="3714750"/>
          <p14:tracePt t="38916" x="4491038" y="3722688"/>
          <p14:tracePt t="38948" x="4498975" y="3729038"/>
          <p14:tracePt t="38980" x="4505325" y="3729038"/>
          <p14:tracePt t="38996" x="4519613" y="3729038"/>
          <p14:tracePt t="39004" x="4533900" y="3729038"/>
          <p14:tracePt t="39015" x="4556125" y="3729038"/>
          <p14:tracePt t="39032" x="4592638" y="3729038"/>
          <p14:tracePt t="39048" x="4621213" y="3729038"/>
          <p14:tracePt t="39065" x="4643438" y="3729038"/>
          <p14:tracePt t="39081" x="4657725" y="3722688"/>
          <p14:tracePt t="39098" x="4672013" y="3714750"/>
          <p14:tracePt t="39115" x="4694238" y="3700463"/>
          <p14:tracePt t="39132" x="4730750" y="3663950"/>
          <p14:tracePt t="39148" x="4759325" y="3635375"/>
          <p14:tracePt t="39165" x="4787900" y="3598863"/>
          <p14:tracePt t="39181" x="4810125" y="3570288"/>
          <p14:tracePt t="39198" x="4824413" y="3548063"/>
          <p14:tracePt t="39215" x="4832350" y="3533775"/>
          <p14:tracePt t="39232" x="4846638" y="3511550"/>
          <p14:tracePt t="39248" x="4852988" y="3497263"/>
          <p14:tracePt t="39265" x="4860925" y="3497263"/>
          <p14:tracePt t="39281" x="4860925" y="3489325"/>
          <p14:tracePt t="39298" x="4868863" y="3482975"/>
          <p14:tracePt t="39316" x="4868863" y="3475038"/>
          <p14:tracePt t="39596" x="4868863" y="3482975"/>
          <p14:tracePt t="39604" x="4868863" y="3497263"/>
          <p14:tracePt t="39612" x="4852988" y="3511550"/>
          <p14:tracePt t="39620" x="4838700" y="3540125"/>
          <p14:tracePt t="39631" x="4810125" y="3562350"/>
          <p14:tracePt t="39648" x="4752975" y="3627438"/>
          <p14:tracePt t="39665" x="4708525" y="3649663"/>
          <p14:tracePt t="39681" x="4665663" y="3671888"/>
          <p14:tracePt t="39698" x="4629150" y="3678238"/>
          <p14:tracePt t="39715" x="4606925" y="3678238"/>
          <p14:tracePt t="39732" x="4592638" y="3686175"/>
          <p14:tracePt t="39732" x="4578350" y="3686175"/>
          <p14:tracePt t="39748" x="4564063" y="3686175"/>
          <p14:tracePt t="39765" x="4549775" y="3692525"/>
          <p14:tracePt t="39798" x="4533900" y="3700463"/>
          <p14:tracePt t="39815" x="4527550" y="3700463"/>
          <p14:tracePt t="39831" x="4519613" y="3700463"/>
          <p14:tracePt t="39848" x="4513263" y="3708400"/>
          <p14:tracePt t="39865" x="4505325" y="3708400"/>
          <p14:tracePt t="39881" x="4498975" y="3708400"/>
          <p14:tracePt t="40052" x="4505325" y="3708400"/>
          <p14:tracePt t="40060" x="4513263" y="3708400"/>
          <p14:tracePt t="40068" x="4533900" y="3700463"/>
          <p14:tracePt t="40081" x="4556125" y="3700463"/>
          <p14:tracePt t="40098" x="4600575" y="3686175"/>
          <p14:tracePt t="40115" x="4679950" y="3657600"/>
          <p14:tracePt t="40131" x="4745038" y="3635375"/>
          <p14:tracePt t="40148" x="4795838" y="3613150"/>
          <p14:tracePt t="40165" x="4802188" y="3598863"/>
          <p14:tracePt t="40182" x="4818063" y="3590925"/>
          <p14:tracePt t="40220" x="4824413" y="3590925"/>
          <p14:tracePt t="40260" x="4824413" y="3584575"/>
          <p14:tracePt t="40276" x="4832350" y="3584575"/>
          <p14:tracePt t="40292" x="4838700" y="3576638"/>
          <p14:tracePt t="40300" x="4846638" y="3570288"/>
          <p14:tracePt t="40316" x="4852988" y="3562350"/>
          <p14:tracePt t="40340" x="4868863" y="3556000"/>
          <p14:tracePt t="40348" x="4868863" y="3548063"/>
          <p14:tracePt t="40356" x="4875213" y="3548063"/>
          <p14:tracePt t="40372" x="4883150" y="3540125"/>
          <p14:tracePt t="40420" x="4889500" y="3540125"/>
          <p14:tracePt t="40564" x="4889500" y="3533775"/>
          <p14:tracePt t="40612" x="4897438" y="3525838"/>
          <p14:tracePt t="40668" x="4897438" y="3519488"/>
          <p14:tracePt t="40692" x="4897438" y="3511550"/>
          <p14:tracePt t="40724" x="4903788" y="3497263"/>
          <p14:tracePt t="40892" x="4911725" y="3489325"/>
          <p14:tracePt t="42109" x="4897438" y="3497263"/>
          <p14:tracePt t="42117" x="4883150" y="3525838"/>
          <p14:tracePt t="42125" x="4860925" y="3548063"/>
          <p14:tracePt t="42132" x="4838700" y="3576638"/>
          <p14:tracePt t="42148" x="4818063" y="3590925"/>
          <p14:tracePt t="42165" x="4773613" y="3641725"/>
          <p14:tracePt t="42181" x="4752975" y="3663950"/>
          <p14:tracePt t="42215" x="4745038" y="3671888"/>
          <p14:tracePt t="42231" x="4737100" y="3686175"/>
          <p14:tracePt t="42248" x="4737100" y="3700463"/>
          <p14:tracePt t="42265" x="4737100" y="3714750"/>
          <p14:tracePt t="42281" x="4737100" y="3722688"/>
          <p14:tracePt t="42373" x="4737100" y="3729038"/>
          <p14:tracePt t="42389" x="4730750" y="3736975"/>
          <p14:tracePt t="42397" x="4716463" y="3736975"/>
          <p14:tracePt t="42405" x="4679950" y="3736975"/>
          <p14:tracePt t="42415" x="4629150" y="3736975"/>
          <p14:tracePt t="42431" x="4513263" y="3736975"/>
          <p14:tracePt t="42448" x="4367213" y="3736975"/>
          <p14:tracePt t="42465" x="4237038" y="3736975"/>
          <p14:tracePt t="42481" x="4121150" y="3714750"/>
          <p14:tracePt t="42498" x="4056063" y="3708400"/>
          <p14:tracePt t="42515" x="4019550" y="3700463"/>
          <p14:tracePt t="42531" x="4011613" y="3692525"/>
          <p14:tracePt t="42709" x="4041775" y="3692525"/>
          <p14:tracePt t="42717" x="4084638" y="3708400"/>
          <p14:tracePt t="42725" x="4127500" y="3729038"/>
          <p14:tracePt t="42733" x="4178300" y="3743325"/>
          <p14:tracePt t="42748" x="4259263" y="3765550"/>
          <p14:tracePt t="42765" x="4476750" y="3802063"/>
          <p14:tracePt t="42781" x="4635500" y="3810000"/>
          <p14:tracePt t="42798" x="4773613" y="3810000"/>
          <p14:tracePt t="42815" x="4897438" y="3810000"/>
          <p14:tracePt t="42831" x="5005388" y="3810000"/>
          <p14:tracePt t="42848" x="5078413" y="3810000"/>
          <p14:tracePt t="42865" x="5106988" y="3810000"/>
          <p14:tracePt t="42881" x="5137150" y="3802063"/>
          <p14:tracePt t="42898" x="5180013" y="3802063"/>
          <p14:tracePt t="42915" x="5208588" y="3794125"/>
          <p14:tracePt t="42931" x="5216525" y="3794125"/>
          <p14:tracePt t="42948" x="5224463" y="3794125"/>
          <p14:tracePt t="43085" x="5216525" y="3794125"/>
          <p14:tracePt t="43093" x="5202238" y="3794125"/>
          <p14:tracePt t="43101" x="5187950" y="3794125"/>
          <p14:tracePt t="43115" x="5173663" y="3794125"/>
          <p14:tracePt t="43131" x="5143500" y="3794125"/>
          <p14:tracePt t="43148" x="5122863" y="3794125"/>
          <p14:tracePt t="43165" x="5100638" y="3794125"/>
          <p14:tracePt t="43189" x="5092700" y="3794125"/>
          <p14:tracePt t="43229" x="5086350" y="3787775"/>
          <p14:tracePt t="43237" x="5078413" y="3787775"/>
          <p14:tracePt t="43245" x="5072063" y="3787775"/>
          <p14:tracePt t="43253" x="5072063" y="3779838"/>
          <p14:tracePt t="43397" x="5064125" y="3773488"/>
          <p14:tracePt t="43517" x="5056188" y="3765550"/>
          <p14:tracePt t="43541" x="5049838" y="3765550"/>
          <p14:tracePt t="43565" x="5041900" y="3765550"/>
          <p14:tracePt t="43621" x="5035550" y="3765550"/>
          <p14:tracePt t="43637" x="5027613" y="3765550"/>
          <p14:tracePt t="43669" x="5021263" y="3765550"/>
          <p14:tracePt t="43701" x="5013325" y="3765550"/>
          <p14:tracePt t="43933" x="4991100" y="3759200"/>
          <p14:tracePt t="43941" x="4976813" y="3751263"/>
          <p14:tracePt t="43949" x="4954588" y="3743325"/>
          <p14:tracePt t="43965" x="4926013" y="3722688"/>
          <p14:tracePt t="43982" x="4868863" y="3714750"/>
          <p14:tracePt t="43998" x="4838700" y="3692525"/>
          <p14:tracePt t="44015" x="4802188" y="3686175"/>
          <p14:tracePt t="44031" x="4781550" y="3678238"/>
          <p14:tracePt t="44048" x="4767263" y="3678238"/>
          <p14:tracePt t="44065" x="4752975" y="3671888"/>
          <p14:tracePt t="44101" x="4745038" y="3663950"/>
          <p14:tracePt t="44117" x="4730750" y="3663950"/>
          <p14:tracePt t="44133" x="4722813" y="3663950"/>
          <p14:tracePt t="44148" x="4716463" y="3663950"/>
          <p14:tracePt t="44165" x="4708525" y="3663950"/>
          <p14:tracePt t="44405" x="4702175" y="3663950"/>
          <p14:tracePt t="44413" x="4694238" y="3663950"/>
          <p14:tracePt t="44421" x="4686300" y="3663950"/>
          <p14:tracePt t="44437" x="4679950" y="3663950"/>
          <p14:tracePt t="44461" x="4665663" y="3663950"/>
          <p14:tracePt t="44477" x="4657725" y="3663950"/>
          <p14:tracePt t="44485" x="4651375" y="3671888"/>
          <p14:tracePt t="44498" x="4643438" y="3671888"/>
          <p14:tracePt t="44515" x="4635500" y="3671888"/>
          <p14:tracePt t="44531" x="4621213" y="3678238"/>
          <p14:tracePt t="44548" x="4600575" y="3686175"/>
          <p14:tracePt t="44565" x="4584700" y="3686175"/>
          <p14:tracePt t="44581" x="4564063" y="3686175"/>
          <p14:tracePt t="44598" x="4533900" y="3686175"/>
          <p14:tracePt t="44615" x="4505325" y="3686175"/>
          <p14:tracePt t="44631" x="4476750" y="3686175"/>
          <p14:tracePt t="44648" x="4448175" y="3686175"/>
          <p14:tracePt t="44665" x="4411663" y="3686175"/>
          <p14:tracePt t="44681" x="4389438" y="3686175"/>
          <p14:tracePt t="44698" x="4367213" y="3686175"/>
          <p14:tracePt t="44715" x="4360863" y="3686175"/>
          <p14:tracePt t="44731" x="4352925" y="3686175"/>
          <p14:tracePt t="44773" x="4346575" y="3686175"/>
          <p14:tracePt t="44821" x="4338638" y="3692525"/>
          <p14:tracePt t="44853" x="4330700" y="3692525"/>
          <p14:tracePt t="44861" x="4324350" y="3692525"/>
          <p14:tracePt t="44869" x="4324350" y="3700463"/>
          <p14:tracePt t="44957" x="4316413" y="3708400"/>
          <p14:tracePt t="44981" x="4310063" y="3708400"/>
          <p14:tracePt t="45301" x="4316413" y="3714750"/>
          <p14:tracePt t="45309" x="4330700" y="3722688"/>
          <p14:tracePt t="45317" x="4346575" y="3722688"/>
          <p14:tracePt t="45331" x="4367213" y="3722688"/>
          <p14:tracePt t="45348" x="4397375" y="3729038"/>
          <p14:tracePt t="45365" x="4418013" y="3729038"/>
          <p14:tracePt t="45365" x="4432300" y="3736975"/>
          <p14:tracePt t="45381" x="4448175" y="3736975"/>
          <p14:tracePt t="45398" x="4476750" y="3736975"/>
          <p14:tracePt t="45415" x="4491038" y="3736975"/>
          <p14:tracePt t="45431" x="4513263" y="3743325"/>
          <p14:tracePt t="45448" x="4533900" y="3751263"/>
          <p14:tracePt t="45465" x="4564063" y="3751263"/>
          <p14:tracePt t="45481" x="4584700" y="3751263"/>
          <p14:tracePt t="45498" x="4600575" y="3751263"/>
          <p14:tracePt t="45515" x="4614863" y="3751263"/>
          <p14:tracePt t="45548" x="4621213" y="3751263"/>
          <p14:tracePt t="46045" x="4629150" y="3751263"/>
          <p14:tracePt t="46117" x="4635500" y="3751263"/>
          <p14:tracePt t="46133" x="4643438" y="3751263"/>
          <p14:tracePt t="46149" x="4651375" y="3751263"/>
          <p14:tracePt t="46157" x="4657725" y="3751263"/>
          <p14:tracePt t="46165" x="4665663" y="3751263"/>
          <p14:tracePt t="46181" x="4672013" y="3751263"/>
          <p14:tracePt t="46222" x="4679950" y="3751263"/>
          <p14:tracePt t="46246" x="4686300" y="3751263"/>
          <p14:tracePt t="46269" x="4694238" y="3743325"/>
          <p14:tracePt t="46309" x="4694238" y="3736975"/>
          <p14:tracePt t="46357" x="4694238" y="3729038"/>
          <p14:tracePt t="46470" x="4686300" y="3722688"/>
          <p14:tracePt t="46493" x="4679950" y="3722688"/>
          <p14:tracePt t="46622" x="4672013" y="3722688"/>
          <p14:tracePt t="46653" x="4665663" y="3722688"/>
          <p14:tracePt t="46678" x="4657725" y="3722688"/>
          <p14:tracePt t="46685" x="4651375" y="3722688"/>
          <p14:tracePt t="46702" x="4643438" y="3722688"/>
          <p14:tracePt t="46709" x="4643438" y="3729038"/>
          <p14:tracePt t="46717" x="4635500" y="3729038"/>
          <p14:tracePt t="46734" x="4635500" y="3736975"/>
          <p14:tracePt t="46748" x="4629150" y="3736975"/>
          <p14:tracePt t="46766" x="4621213" y="3736975"/>
          <p14:tracePt t="46798" x="4614863" y="3736975"/>
          <p14:tracePt t="46806" x="4606925" y="3743325"/>
          <p14:tracePt t="46894" x="4600575" y="3743325"/>
          <p14:tracePt t="46910" x="4600575" y="3751263"/>
          <p14:tracePt t="46918" x="4606925" y="3751263"/>
          <p14:tracePt t="46926" x="4621213" y="3759200"/>
          <p14:tracePt t="46934" x="4643438" y="3765550"/>
          <p14:tracePt t="46948" x="4665663" y="3773488"/>
          <p14:tracePt t="46965" x="4716463" y="3773488"/>
          <p14:tracePt t="46981" x="4818063" y="3779838"/>
          <p14:tracePt t="46998" x="4883150" y="3794125"/>
          <p14:tracePt t="47015" x="4919663" y="3802063"/>
          <p14:tracePt t="47031" x="4940300" y="3802063"/>
          <p14:tracePt t="47048" x="4962525" y="3802063"/>
          <p14:tracePt t="47070" x="4976813" y="3802063"/>
          <p14:tracePt t="47081" x="4984750" y="3794125"/>
          <p14:tracePt t="47098" x="5005388" y="3779838"/>
          <p14:tracePt t="47115" x="5027613" y="3759200"/>
          <p14:tracePt t="47131" x="5049838" y="3736975"/>
          <p14:tracePt t="47148" x="5078413" y="3708400"/>
          <p14:tracePt t="47165" x="5106988" y="3678238"/>
          <p14:tracePt t="47181" x="5129213" y="3641725"/>
          <p14:tracePt t="47182" x="5137150" y="3641725"/>
          <p14:tracePt t="47198" x="5143500" y="3621088"/>
          <p14:tracePt t="47215" x="5151438" y="3613150"/>
          <p14:tracePt t="47231" x="5151438" y="3598863"/>
          <p14:tracePt t="47265" x="5151438" y="3584575"/>
          <p14:tracePt t="47281" x="5151438" y="3576638"/>
          <p14:tracePt t="47298" x="5151438" y="3562350"/>
          <p14:tracePt t="47315" x="5151438" y="3548063"/>
          <p14:tracePt t="47331" x="5151438" y="3533775"/>
          <p14:tracePt t="47348" x="5129213" y="3505200"/>
          <p14:tracePt t="47365" x="5106988" y="3482975"/>
          <p14:tracePt t="47381" x="5086350" y="3460750"/>
          <p14:tracePt t="47382" x="5064125" y="3454400"/>
          <p14:tracePt t="47398" x="5049838" y="3438525"/>
          <p14:tracePt t="47415" x="5021263" y="3417888"/>
          <p14:tracePt t="47431" x="5005388" y="3409950"/>
          <p14:tracePt t="47448" x="4984750" y="3395663"/>
          <p14:tracePt t="47465" x="4954588" y="3373438"/>
          <p14:tracePt t="47481" x="4940300" y="3359150"/>
          <p14:tracePt t="47498" x="4919663" y="3344863"/>
          <p14:tracePt t="47515" x="4903788" y="3336925"/>
          <p14:tracePt t="47531" x="4889500" y="3322638"/>
          <p14:tracePt t="47548" x="4868863" y="3308350"/>
          <p14:tracePt t="47565" x="4852988" y="3302000"/>
          <p14:tracePt t="47581" x="4824413" y="3294063"/>
          <p14:tracePt t="47582" x="4818063" y="3294063"/>
          <p14:tracePt t="47598" x="4787900" y="3286125"/>
          <p14:tracePt t="47615" x="4773613" y="3286125"/>
          <p14:tracePt t="47631" x="4745038" y="3286125"/>
          <p14:tracePt t="47648" x="4722813" y="3286125"/>
          <p14:tracePt t="47665" x="4694238" y="3286125"/>
          <p14:tracePt t="47681" x="4665663" y="3286125"/>
          <p14:tracePt t="47698" x="4629150" y="3302000"/>
          <p14:tracePt t="47715" x="4592638" y="3316288"/>
          <p14:tracePt t="47731" x="4549775" y="3344863"/>
          <p14:tracePt t="47748" x="4513263" y="3367088"/>
          <p14:tracePt t="47765" x="4491038" y="3381375"/>
          <p14:tracePt t="47781" x="4483100" y="3387725"/>
          <p14:tracePt t="47782" x="4468813" y="3395663"/>
          <p14:tracePt t="47798" x="4448175" y="3424238"/>
          <p14:tracePt t="47815" x="4425950" y="3446463"/>
          <p14:tracePt t="47831" x="4425950" y="3475038"/>
          <p14:tracePt t="47848" x="4418013" y="3505200"/>
          <p14:tracePt t="47865" x="4418013" y="3533775"/>
          <p14:tracePt t="47881" x="4418013" y="3548063"/>
          <p14:tracePt t="47898" x="4418013" y="3576638"/>
          <p14:tracePt t="47915" x="4425950" y="3598863"/>
          <p14:tracePt t="47931" x="4448175" y="3621088"/>
          <p14:tracePt t="47948" x="4454525" y="3641725"/>
          <p14:tracePt t="47965" x="4476750" y="3663950"/>
          <p14:tracePt t="47981" x="4498975" y="3686175"/>
          <p14:tracePt t="47982" x="4505325" y="3700463"/>
          <p14:tracePt t="47998" x="4527550" y="3714750"/>
          <p14:tracePt t="48015" x="4541838" y="3729038"/>
          <p14:tracePt t="48031" x="4578350" y="3743325"/>
          <p14:tracePt t="48048" x="4600575" y="3751263"/>
          <p14:tracePt t="48065" x="4614863" y="3759200"/>
          <p14:tracePt t="48081" x="4635500" y="3759200"/>
          <p14:tracePt t="48098" x="4651375" y="3765550"/>
          <p14:tracePt t="48115" x="4679950" y="3765550"/>
          <p14:tracePt t="48131" x="4708525" y="3773488"/>
          <p14:tracePt t="48148" x="4745038" y="3779838"/>
          <p14:tracePt t="48165" x="4781550" y="3787775"/>
          <p14:tracePt t="48181" x="4802188" y="3794125"/>
          <p14:tracePt t="48182" x="4818063" y="3794125"/>
          <p14:tracePt t="48198" x="4838700" y="3794125"/>
          <p14:tracePt t="48215" x="4860925" y="3794125"/>
          <p14:tracePt t="48231" x="4875213" y="3794125"/>
          <p14:tracePt t="48248" x="4889500" y="3794125"/>
          <p14:tracePt t="48265" x="4903788" y="3794125"/>
          <p14:tracePt t="48281" x="4919663" y="3787775"/>
          <p14:tracePt t="48298" x="4926013" y="3779838"/>
          <p14:tracePt t="48315" x="4933950" y="3773488"/>
          <p14:tracePt t="48331" x="4940300" y="3759200"/>
          <p14:tracePt t="48348" x="4948238" y="3736975"/>
          <p14:tracePt t="48365" x="4954588" y="3714750"/>
          <p14:tracePt t="48381" x="4962525" y="3700463"/>
          <p14:tracePt t="48382" x="4970463" y="3692525"/>
          <p14:tracePt t="48398" x="4970463" y="3678238"/>
          <p14:tracePt t="48415" x="4976813" y="3663950"/>
          <p14:tracePt t="48431" x="4984750" y="3649663"/>
          <p14:tracePt t="48448" x="4984750" y="3635375"/>
          <p14:tracePt t="48465" x="4991100" y="3613150"/>
          <p14:tracePt t="48481" x="4991100" y="3598863"/>
          <p14:tracePt t="48498" x="4991100" y="3576638"/>
          <p14:tracePt t="48515" x="4999038" y="3556000"/>
          <p14:tracePt t="48531" x="4999038" y="3548063"/>
          <p14:tracePt t="48548" x="4999038" y="3533775"/>
          <p14:tracePt t="48565" x="4999038" y="3519488"/>
          <p14:tracePt t="48581" x="4999038" y="3497263"/>
          <p14:tracePt t="48598" x="4999038" y="3475038"/>
          <p14:tracePt t="48615" x="4999038" y="3454400"/>
          <p14:tracePt t="48631" x="4991100" y="3438525"/>
          <p14:tracePt t="48648" x="4991100" y="3432175"/>
          <p14:tracePt t="48665" x="4984750" y="3424238"/>
          <p14:tracePt t="48681" x="4976813" y="3417888"/>
          <p14:tracePt t="48698" x="4970463" y="3409950"/>
          <p14:tracePt t="48715" x="4954588" y="3395663"/>
          <p14:tracePt t="48731" x="4940300" y="3387725"/>
          <p14:tracePt t="48748" x="4903788" y="3367088"/>
          <p14:tracePt t="48765" x="4875213" y="3352800"/>
          <p14:tracePt t="48781" x="4832350" y="3330575"/>
          <p14:tracePt t="48798" x="4795838" y="3316288"/>
          <p14:tracePt t="48815" x="4767263" y="3308350"/>
          <p14:tracePt t="48831" x="4752975" y="3308350"/>
          <p14:tracePt t="48848" x="4737100" y="3308350"/>
          <p14:tracePt t="48865" x="4730750" y="3308350"/>
          <p14:tracePt t="48881" x="4716463" y="3308350"/>
          <p14:tracePt t="48898" x="4702175" y="3308350"/>
          <p14:tracePt t="48915" x="4672013" y="3308350"/>
          <p14:tracePt t="48931" x="4643438" y="3308350"/>
          <p14:tracePt t="48948" x="4629150" y="3308350"/>
          <p14:tracePt t="48965" x="4606925" y="3308350"/>
          <p14:tracePt t="48981" x="4592638" y="3308350"/>
          <p14:tracePt t="48998" x="4556125" y="3322638"/>
          <p14:tracePt t="49015" x="4549775" y="3336925"/>
          <p14:tracePt t="49031" x="4527550" y="3359150"/>
          <p14:tracePt t="49048" x="4505325" y="3381375"/>
          <p14:tracePt t="49065" x="4498975" y="3387725"/>
          <p14:tracePt t="49081" x="4483100" y="3409950"/>
          <p14:tracePt t="49098" x="4483100" y="3417888"/>
          <p14:tracePt t="49115" x="4476750" y="3432175"/>
          <p14:tracePt t="49131" x="4476750" y="3454400"/>
          <p14:tracePt t="49148" x="4476750" y="3460750"/>
          <p14:tracePt t="49165" x="4476750" y="3475038"/>
          <p14:tracePt t="49181" x="4476750" y="3482975"/>
          <p14:tracePt t="49198" x="4476750" y="3511550"/>
          <p14:tracePt t="49215" x="4476750" y="3525838"/>
          <p14:tracePt t="49231" x="4476750" y="3540125"/>
          <p14:tracePt t="49248" x="4476750" y="3556000"/>
          <p14:tracePt t="49265" x="4476750" y="3576638"/>
          <p14:tracePt t="49281" x="4476750" y="3590925"/>
          <p14:tracePt t="49298" x="4483100" y="3606800"/>
          <p14:tracePt t="49315" x="4491038" y="3627438"/>
          <p14:tracePt t="49331" x="4505325" y="3649663"/>
          <p14:tracePt t="49348" x="4513263" y="3657600"/>
          <p14:tracePt t="49365" x="4519613" y="3678238"/>
          <p14:tracePt t="49381" x="4527550" y="3678238"/>
          <p14:tracePt t="49398" x="4541838" y="3700463"/>
          <p14:tracePt t="49415" x="4549775" y="3714750"/>
          <p14:tracePt t="49431" x="4564063" y="3729038"/>
          <p14:tracePt t="49448" x="4584700" y="3743325"/>
          <p14:tracePt t="49464" x="4614863" y="3751263"/>
          <p14:tracePt t="49481" x="4657725" y="3765550"/>
          <p14:tracePt t="49498" x="4686300" y="3779838"/>
          <p14:tracePt t="49514" x="4730750" y="3787775"/>
          <p14:tracePt t="49531" x="4767263" y="3794125"/>
          <p14:tracePt t="49548" x="4802188" y="3802063"/>
          <p14:tracePt t="49564" x="4838700" y="3810000"/>
          <p14:tracePt t="49581" x="4868863" y="3810000"/>
          <p14:tracePt t="49598" x="4911725" y="3810000"/>
          <p14:tracePt t="49598" x="4919663" y="3810000"/>
          <p14:tracePt t="49614" x="4954588" y="3787775"/>
          <p14:tracePt t="49631" x="4991100" y="3773488"/>
          <p14:tracePt t="49648" x="5027613" y="3743325"/>
          <p14:tracePt t="49664" x="5049838" y="3729038"/>
          <p14:tracePt t="49681" x="5086350" y="3700463"/>
          <p14:tracePt t="49698" x="5106988" y="3686175"/>
          <p14:tracePt t="49714" x="5122863" y="3671888"/>
          <p14:tracePt t="49731" x="5122863" y="3649663"/>
          <p14:tracePt t="49748" x="5129213" y="3627438"/>
          <p14:tracePt t="49764" x="5129213" y="3606800"/>
          <p14:tracePt t="49781" x="5137150" y="3576638"/>
          <p14:tracePt t="49798" x="5137150" y="3562350"/>
          <p14:tracePt t="49798" x="5137150" y="3556000"/>
          <p14:tracePt t="49814" x="5137150" y="3533775"/>
          <p14:tracePt t="49831" x="5137150" y="3519488"/>
          <p14:tracePt t="49848" x="5137150" y="3505200"/>
          <p14:tracePt t="49864" x="5129213" y="3482975"/>
          <p14:tracePt t="49881" x="5122863" y="3454400"/>
          <p14:tracePt t="49898" x="5106988" y="3424238"/>
          <p14:tracePt t="49914" x="5092700" y="3409950"/>
          <p14:tracePt t="49931" x="5086350" y="3395663"/>
          <p14:tracePt t="49948" x="5072063" y="3373438"/>
          <p14:tracePt t="49965" x="5056188" y="3359150"/>
          <p14:tracePt t="49981" x="5041900" y="3352800"/>
          <p14:tracePt t="49998" x="5021263" y="3344863"/>
          <p14:tracePt t="49998" x="5005388" y="3336925"/>
          <p14:tracePt t="50015" x="4991100" y="3330575"/>
          <p14:tracePt t="50031" x="4970463" y="3330575"/>
          <p14:tracePt t="50048" x="4940300" y="3322638"/>
          <p14:tracePt t="50064" x="4911725" y="3316288"/>
          <p14:tracePt t="50081" x="4883150" y="3316288"/>
          <p14:tracePt t="50098" x="4860925" y="3308350"/>
          <p14:tracePt t="50114" x="4838700" y="3308350"/>
          <p14:tracePt t="50131" x="4810125" y="3308350"/>
          <p14:tracePt t="50148" x="4781550" y="3308350"/>
          <p14:tracePt t="50164" x="4752975" y="3308350"/>
          <p14:tracePt t="50181" x="4716463" y="3308350"/>
          <p14:tracePt t="50198" x="4694238" y="3308350"/>
          <p14:tracePt t="50199" x="4679950" y="3308350"/>
          <p14:tracePt t="50215" x="4651375" y="3308350"/>
          <p14:tracePt t="50231" x="4629150" y="3316288"/>
          <p14:tracePt t="50248" x="4606925" y="3316288"/>
          <p14:tracePt t="50265" x="4570413" y="3336925"/>
          <p14:tracePt t="50281" x="4541838" y="3352800"/>
          <p14:tracePt t="50298" x="4519613" y="3373438"/>
          <p14:tracePt t="50314" x="4491038" y="3395663"/>
          <p14:tracePt t="50331" x="4462463" y="3417888"/>
          <p14:tracePt t="50348" x="4448175" y="3438525"/>
          <p14:tracePt t="50364" x="4432300" y="3475038"/>
          <p14:tracePt t="50381" x="4418013" y="3489325"/>
          <p14:tracePt t="50398" x="4418013" y="3511550"/>
          <p14:tracePt t="50415" x="4418013" y="3548063"/>
          <p14:tracePt t="50431" x="4418013" y="3562350"/>
          <p14:tracePt t="50448" x="4418013" y="3590925"/>
          <p14:tracePt t="50464" x="4418013" y="3613150"/>
          <p14:tracePt t="50481" x="4425950" y="3627438"/>
          <p14:tracePt t="50498" x="4448175" y="3649663"/>
          <p14:tracePt t="50514" x="4462463" y="3663950"/>
          <p14:tracePt t="50531" x="4483100" y="3678238"/>
          <p14:tracePt t="50548" x="4513263" y="3700463"/>
          <p14:tracePt t="50564" x="4541838" y="3714750"/>
          <p14:tracePt t="50581" x="4584700" y="3736975"/>
          <p14:tracePt t="50598" x="4621213" y="3751263"/>
          <p14:tracePt t="50614" x="4672013" y="3765550"/>
          <p14:tracePt t="50631" x="4708525" y="3773488"/>
          <p14:tracePt t="50648" x="4737100" y="3773488"/>
          <p14:tracePt t="50664" x="4767263" y="3773488"/>
          <p14:tracePt t="50681" x="4802188" y="3773488"/>
          <p14:tracePt t="50698" x="4824413" y="3773488"/>
          <p14:tracePt t="50714" x="4846638" y="3773488"/>
          <p14:tracePt t="50731" x="4875213" y="3773488"/>
          <p14:tracePt t="50748" x="4897438" y="3773488"/>
          <p14:tracePt t="50764" x="4926013" y="3773488"/>
          <p14:tracePt t="50781" x="4940300" y="3765550"/>
          <p14:tracePt t="50798" x="4962525" y="3751263"/>
          <p14:tracePt t="50814" x="4984750" y="3729038"/>
          <p14:tracePt t="50831" x="5005388" y="3722688"/>
          <p14:tracePt t="50848" x="5021263" y="3714750"/>
          <p14:tracePt t="50864" x="5035550" y="3700463"/>
          <p14:tracePt t="50911" x="5041900" y="3700463"/>
          <p14:tracePt t="50935" x="5041900" y="3692525"/>
          <p14:tracePt t="50967" x="5049838" y="3692525"/>
          <p14:tracePt t="50975" x="5056188" y="3692525"/>
          <p14:tracePt t="50991" x="5064125" y="3686175"/>
          <p14:tracePt t="51007" x="5064125" y="3678238"/>
          <p14:tracePt t="51015" x="5072063" y="3678238"/>
          <p14:tracePt t="51031" x="5078413" y="3671888"/>
          <p14:tracePt t="51048" x="5092700" y="3657600"/>
          <p14:tracePt t="51064" x="5100638" y="3649663"/>
          <p14:tracePt t="51081" x="5106988" y="3627438"/>
          <p14:tracePt t="51098" x="5114925" y="3613150"/>
          <p14:tracePt t="51114" x="5122863" y="3598863"/>
          <p14:tracePt t="51131" x="5122863" y="3590925"/>
          <p14:tracePt t="51148" x="5122863" y="3584575"/>
          <p14:tracePt t="51164" x="5122863" y="3576638"/>
          <p14:tracePt t="51181" x="5122863" y="3562350"/>
          <p14:tracePt t="51198" x="5122863" y="3548063"/>
          <p14:tracePt t="51199" x="5122863" y="3540125"/>
          <p14:tracePt t="51215" x="5122863" y="3533775"/>
          <p14:tracePt t="51231" x="5129213" y="3525838"/>
          <p14:tracePt t="51248" x="5129213" y="3519488"/>
          <p14:tracePt t="51623" x="5137150" y="3519488"/>
          <p14:tracePt t="51631" x="5151438" y="3533775"/>
          <p14:tracePt t="51639" x="5194300" y="3548063"/>
          <p14:tracePt t="51648" x="5238750" y="3570288"/>
          <p14:tracePt t="51664" x="5340350" y="3627438"/>
          <p14:tracePt t="51681" x="5448300" y="3663950"/>
          <p14:tracePt t="51698" x="5557838" y="3714750"/>
          <p14:tracePt t="51714" x="5659438" y="3773488"/>
          <p14:tracePt t="51731" x="5761038" y="3830638"/>
          <p14:tracePt t="51748" x="5934075" y="3917950"/>
          <p14:tracePt t="51764" x="6137275" y="3983038"/>
          <p14:tracePt t="51781" x="6340475" y="4041775"/>
          <p14:tracePt t="51798" x="6523038" y="4084638"/>
          <p14:tracePt t="51815" x="6783388" y="4106863"/>
          <p14:tracePt t="51831" x="6964363" y="4106863"/>
          <p14:tracePt t="51848" x="7153275" y="4106863"/>
          <p14:tracePt t="51864" x="7342188" y="4106863"/>
          <p14:tracePt t="51881" x="7545388" y="4106863"/>
          <p14:tracePt t="51898" x="7697788" y="4084638"/>
          <p14:tracePt t="51914" x="7835900" y="4056063"/>
          <p14:tracePt t="51931" x="7937500" y="4033838"/>
          <p14:tracePt t="51948" x="8024813" y="4019550"/>
          <p14:tracePt t="51964" x="8104188" y="3990975"/>
          <p14:tracePt t="51981" x="8197850" y="3962400"/>
          <p14:tracePt t="51998" x="8256588" y="3940175"/>
          <p14:tracePt t="52014" x="8335963" y="3903663"/>
          <p14:tracePt t="52031" x="8502650" y="3860800"/>
          <p14:tracePt t="52048" x="8612188" y="3830638"/>
          <p14:tracePt t="52064" x="8736013" y="3794125"/>
          <p14:tracePt t="52081" x="8837613" y="3765550"/>
          <p14:tracePt t="52098" x="8923338" y="3743325"/>
          <p14:tracePt t="52114" x="8996363" y="3722688"/>
          <p14:tracePt t="52131" x="9061450" y="3714750"/>
          <p14:tracePt t="52148" x="9112250" y="3714750"/>
          <p14:tracePt t="52164" x="9191625" y="3708400"/>
          <p14:tracePt t="52181" x="9272588" y="3692525"/>
          <p14:tracePt t="52198" x="9344025" y="3686175"/>
          <p14:tracePt t="52214" x="9410700" y="3657600"/>
          <p14:tracePt t="52231" x="9467850" y="3635375"/>
          <p14:tracePt t="52248" x="9482138" y="3627438"/>
          <p14:tracePt t="52265" x="9504363" y="3613150"/>
          <p14:tracePt t="52281" x="9512300" y="3606800"/>
          <p14:tracePt t="52335" x="9512300" y="3598863"/>
          <p14:tracePt t="52351" x="9512300" y="3590925"/>
          <p14:tracePt t="52367" x="9512300" y="3584575"/>
          <p14:tracePt t="52399" x="9512300" y="3570288"/>
          <p14:tracePt t="52415" x="9496425" y="3562350"/>
          <p14:tracePt t="52423" x="9490075" y="3548063"/>
          <p14:tracePt t="52431" x="9475788" y="3540125"/>
          <p14:tracePt t="52448" x="9424988" y="3497263"/>
          <p14:tracePt t="52464" x="9351963" y="3424238"/>
          <p14:tracePt t="52481" x="9278938" y="3352800"/>
          <p14:tracePt t="52498" x="9185275" y="3286125"/>
          <p14:tracePt t="52514" x="9097963" y="3235325"/>
          <p14:tracePt t="52531" x="9032875" y="3206750"/>
          <p14:tracePt t="52548" x="9004300" y="3200400"/>
          <p14:tracePt t="52564" x="8996363" y="3200400"/>
          <p14:tracePt t="52581" x="8990013" y="3200400"/>
          <p14:tracePt t="52598" x="8982075" y="3200400"/>
          <p14:tracePt t="52614" x="8945563" y="3214688"/>
          <p14:tracePt t="52631" x="8909050" y="3243263"/>
          <p14:tracePt t="52648" x="8888413" y="3265488"/>
          <p14:tracePt t="52664" x="8858250" y="3294063"/>
          <p14:tracePt t="52681" x="8837613" y="3330575"/>
          <p14:tracePt t="52698" x="8801100" y="3381375"/>
          <p14:tracePt t="52714" x="8778875" y="3424238"/>
          <p14:tracePt t="52731" x="8764588" y="3460750"/>
          <p14:tracePt t="52748" x="8764588" y="3519488"/>
          <p14:tracePt t="52764" x="8764588" y="3590925"/>
          <p14:tracePt t="52781" x="8786813" y="3657600"/>
          <p14:tracePt t="52798" x="8843963" y="3743325"/>
          <p14:tracePt t="52814" x="8894763" y="3816350"/>
          <p14:tracePt t="52831" x="8959850" y="3867150"/>
          <p14:tracePt t="52848" x="9018588" y="3903663"/>
          <p14:tracePt t="52864" x="9091613" y="3925888"/>
          <p14:tracePt t="52881" x="9163050" y="3946525"/>
          <p14:tracePt t="52898" x="9228138" y="3962400"/>
          <p14:tracePt t="52914" x="9278938" y="3968750"/>
          <p14:tracePt t="52931" x="9309100" y="3968750"/>
          <p14:tracePt t="52948" x="9323388" y="3968750"/>
          <p14:tracePt t="52964" x="9344025" y="3968750"/>
          <p14:tracePt t="52981" x="9366250" y="3968750"/>
          <p14:tracePt t="52998" x="9380538" y="3968750"/>
          <p14:tracePt t="53014" x="9402763" y="3954463"/>
          <p14:tracePt t="53031" x="9424988" y="3911600"/>
          <p14:tracePt t="53048" x="9431338" y="3881438"/>
          <p14:tracePt t="53064" x="9439275" y="3838575"/>
          <p14:tracePt t="53081" x="9445625" y="3802063"/>
          <p14:tracePt t="53098" x="9445625" y="3751263"/>
          <p14:tracePt t="53114" x="9445625" y="3700463"/>
          <p14:tracePt t="53131" x="9439275" y="3657600"/>
          <p14:tracePt t="53148" x="9424988" y="3598863"/>
          <p14:tracePt t="53164" x="9402763" y="3556000"/>
          <p14:tracePt t="53181" x="9388475" y="3511550"/>
          <p14:tracePt t="53198" x="9374188" y="3489325"/>
          <p14:tracePt t="53199" x="9366250" y="3482975"/>
          <p14:tracePt t="53214" x="9359900" y="3475038"/>
          <p14:tracePt t="53231" x="9337675" y="3454400"/>
          <p14:tracePt t="53248" x="9323388" y="3438525"/>
          <p14:tracePt t="53264" x="9309100" y="3432175"/>
          <p14:tracePt t="53281" x="9301163" y="3424238"/>
          <p14:tracePt t="53298" x="9278938" y="3417888"/>
          <p14:tracePt t="53314" x="9250363" y="3395663"/>
          <p14:tracePt t="53331" x="9236075" y="3381375"/>
          <p14:tracePt t="53348" x="9213850" y="3367088"/>
          <p14:tracePt t="53364" x="9185275" y="3359150"/>
          <p14:tracePt t="53381" x="9163050" y="3344863"/>
          <p14:tracePt t="53398" x="9134475" y="3336925"/>
          <p14:tracePt t="53414" x="9120188" y="3336925"/>
          <p14:tracePt t="53431" x="9091613" y="3336925"/>
          <p14:tracePt t="53448" x="9061450" y="3344863"/>
          <p14:tracePt t="53464" x="9047163" y="3359150"/>
          <p14:tracePt t="53481" x="9018588" y="3373438"/>
          <p14:tracePt t="53498" x="8990013" y="3395663"/>
          <p14:tracePt t="53514" x="8959850" y="3417888"/>
          <p14:tracePt t="53531" x="8939213" y="3432175"/>
          <p14:tracePt t="53548" x="8923338" y="3446463"/>
          <p14:tracePt t="53564" x="8916988" y="3468688"/>
          <p14:tracePt t="53581" x="8902700" y="3497263"/>
          <p14:tracePt t="53598" x="8902700" y="3525838"/>
          <p14:tracePt t="53614" x="8902700" y="3562350"/>
          <p14:tracePt t="53631" x="8902700" y="3635375"/>
          <p14:tracePt t="53648" x="8923338" y="3692525"/>
          <p14:tracePt t="53664" x="8953500" y="3743325"/>
          <p14:tracePt t="53681" x="8990013" y="3787775"/>
          <p14:tracePt t="53698" x="9024938" y="3830638"/>
          <p14:tracePt t="53714" x="9091613" y="3867150"/>
          <p14:tracePt t="53731" x="9191625" y="3925888"/>
          <p14:tracePt t="53748" x="9278938" y="3962400"/>
          <p14:tracePt t="53764" x="9374188" y="3983038"/>
          <p14:tracePt t="53781" x="9417050" y="3983038"/>
          <p14:tracePt t="53798" x="9453563" y="3983038"/>
          <p14:tracePt t="53814" x="9482138" y="3983038"/>
          <p14:tracePt t="53831" x="9512300" y="3962400"/>
          <p14:tracePt t="53848" x="9532938" y="3940175"/>
          <p14:tracePt t="53864" x="9547225" y="3925888"/>
          <p14:tracePt t="53881" x="9555163" y="3917950"/>
          <p14:tracePt t="53898" x="9555163" y="3889375"/>
          <p14:tracePt t="53914" x="9563100" y="3867150"/>
          <p14:tracePt t="53931" x="9577388" y="3838575"/>
          <p14:tracePt t="53948" x="9583738" y="3816350"/>
          <p14:tracePt t="53964" x="9591675" y="3787775"/>
          <p14:tracePt t="53981" x="9598025" y="3765550"/>
          <p14:tracePt t="53998" x="9598025" y="3736975"/>
          <p14:tracePt t="54014" x="9598025" y="3700463"/>
          <p14:tracePt t="54031" x="9598025" y="3641725"/>
          <p14:tracePt t="54048" x="9583738" y="3621088"/>
          <p14:tracePt t="54064" x="9577388" y="3606800"/>
          <p14:tracePt t="54081" x="9569450" y="3598863"/>
          <p14:tracePt t="54098" x="9563100" y="3590925"/>
          <p14:tracePt t="54114" x="9555163" y="3590925"/>
          <p14:tracePt t="54160" x="9547225" y="3590925"/>
          <p14:tracePt t="54167" x="9540875" y="3590925"/>
          <p14:tracePt t="54175" x="9532938" y="3590925"/>
          <p14:tracePt t="54183" x="9512300" y="3590925"/>
          <p14:tracePt t="54198" x="9490075" y="3590925"/>
          <p14:tracePt t="54214" x="9453563" y="3590925"/>
          <p14:tracePt t="54231" x="9417050" y="3590925"/>
          <p14:tracePt t="54248" x="9402763" y="3590925"/>
          <p14:tracePt t="54264" x="9394825" y="3590925"/>
          <p14:tracePt t="57000" x="9388475" y="3590925"/>
          <p14:tracePt t="57008" x="9388475" y="3598863"/>
          <p14:tracePt t="57016" x="9380538" y="3598863"/>
          <p14:tracePt t="57031" x="9374188" y="3606800"/>
          <p14:tracePt t="57048" x="9374188" y="3621088"/>
          <p14:tracePt t="57064" x="9366250" y="3627438"/>
          <p14:tracePt t="57098" x="9366250" y="3641725"/>
          <p14:tracePt t="57114" x="9366250" y="3649663"/>
          <p14:tracePt t="57131" x="9359900" y="3671888"/>
          <p14:tracePt t="57148" x="9359900" y="3692525"/>
          <p14:tracePt t="57164" x="9351963" y="3722688"/>
          <p14:tracePt t="57181" x="9351963" y="3743325"/>
          <p14:tracePt t="57198" x="9337675" y="3773488"/>
          <p14:tracePt t="57214" x="9329738" y="3794125"/>
          <p14:tracePt t="5721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E0490-90EF-CD03-CB03-2157E2EFD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0F39C11-395B-99E5-CC7E-020370EC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el-GR" dirty="0"/>
              <a:t>Σημεία Ισορροπίας Στερεών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0D015-BF62-B1EF-96AB-C0B087FF9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Ασταθής Ισορροπία</a:t>
            </a:r>
          </a:p>
          <a:p>
            <a:endParaRPr lang="el-GR" dirty="0"/>
          </a:p>
        </p:txBody>
      </p:sp>
      <p:sp>
        <p:nvSpPr>
          <p:cNvPr id="2" name="AutoShape 2" descr="Πέτρα Άνθρωπος Άνθρωπος Πέτρα Ισορροπία Ισορροπία Ισορροπία Ασταθής Πέτρες  Πύργος — Φωτογραφία © PantherMediaSeller #353577516">
            <a:extLst>
              <a:ext uri="{FF2B5EF4-FFF2-40B4-BE49-F238E27FC236}">
                <a16:creationId xmlns:a16="http://schemas.microsoft.com/office/drawing/2014/main" id="{952ED9C6-2BEC-B768-FDB9-404C583F23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2" y="3276599"/>
            <a:ext cx="2384647" cy="238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2" name="Picture 4" descr="Πέτρα πυραμίδα. — Φωτογραφία Αρχείου">
            <a:extLst>
              <a:ext uri="{FF2B5EF4-FFF2-40B4-BE49-F238E27FC236}">
                <a16:creationId xmlns:a16="http://schemas.microsoft.com/office/drawing/2014/main" id="{4BDBD6AF-8FC4-EA10-636F-79859281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52" y="2722320"/>
            <a:ext cx="1893024" cy="283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Μηχανική ισορροπία">
            <a:extLst>
              <a:ext uri="{FF2B5EF4-FFF2-40B4-BE49-F238E27FC236}">
                <a16:creationId xmlns:a16="http://schemas.microsoft.com/office/drawing/2014/main" id="{7B74967E-AC2B-92FF-6B5E-1DAC708B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924944"/>
            <a:ext cx="2820143" cy="211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8AA786-3D9B-9C79-388A-094CA95E8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833752" y="2741713"/>
            <a:ext cx="2820143" cy="2820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0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317">
        <p:fade/>
      </p:transition>
    </mc:Choice>
    <mc:Fallback xmlns="">
      <p:transition spd="med" advTm="58317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7005" x="1646238" y="2416175"/>
          <p14:tracePt t="7060" x="1654175" y="2416175"/>
          <p14:tracePt t="7068" x="1668463" y="2416175"/>
          <p14:tracePt t="7077" x="1690688" y="2416175"/>
          <p14:tracePt t="7085" x="1719263" y="2416175"/>
          <p14:tracePt t="7099" x="1763713" y="2416175"/>
          <p14:tracePt t="7116" x="1849438" y="2416175"/>
          <p14:tracePt t="7133" x="2017713" y="2438400"/>
          <p14:tracePt t="7149" x="2125663" y="2452688"/>
          <p14:tracePt t="7166" x="2227263" y="2459038"/>
          <p14:tracePt t="7183" x="2286000" y="2459038"/>
          <p14:tracePt t="7199" x="2328863" y="2459038"/>
          <p14:tracePt t="7216" x="2336800" y="2459038"/>
          <p14:tracePt t="7249" x="2343150" y="2459038"/>
          <p14:tracePt t="7268" x="2351088" y="2459038"/>
          <p14:tracePt t="7308" x="2357438" y="2459038"/>
          <p14:tracePt t="7332" x="2365375" y="2459038"/>
          <p14:tracePt t="7357" x="2371725" y="2459038"/>
          <p14:tracePt t="7413" x="2371725" y="2452688"/>
          <p14:tracePt t="7421" x="2357438" y="2452688"/>
          <p14:tracePt t="7429" x="2351088" y="2444750"/>
          <p14:tracePt t="7437" x="2336800" y="2444750"/>
          <p14:tracePt t="7449" x="2320925" y="2438400"/>
          <p14:tracePt t="7466" x="2306638" y="2438400"/>
          <p14:tracePt t="7482" x="2278063" y="2438400"/>
          <p14:tracePt t="7499" x="2249488" y="2430463"/>
          <p14:tracePt t="7516" x="2227263" y="2430463"/>
          <p14:tracePt t="7532" x="2205038" y="2430463"/>
          <p14:tracePt t="7549" x="2198688" y="2430463"/>
          <p14:tracePt t="7572" x="2184400" y="2430463"/>
          <p14:tracePt t="7582" x="2176463" y="2430463"/>
          <p14:tracePt t="7599" x="2147888" y="2430463"/>
          <p14:tracePt t="7616" x="2125663" y="2430463"/>
          <p14:tracePt t="7633" x="2103438" y="2430463"/>
          <p14:tracePt t="7649" x="2074863" y="2430463"/>
          <p14:tracePt t="7666" x="2038350" y="2430463"/>
          <p14:tracePt t="7682" x="1995488" y="2430463"/>
          <p14:tracePt t="7699" x="1987550" y="2430463"/>
          <p14:tracePt t="7716" x="1981200" y="2430463"/>
          <p14:tracePt t="7933" x="1981200" y="2424113"/>
          <p14:tracePt t="7957" x="1981200" y="2416175"/>
          <p14:tracePt t="7989" x="1981200" y="2408238"/>
          <p14:tracePt t="8021" x="1981200" y="2401888"/>
          <p14:tracePt t="8045" x="1981200" y="2393950"/>
          <p14:tracePt t="8125" x="1981200" y="2387600"/>
          <p14:tracePt t="8197" x="1987550" y="2387600"/>
          <p14:tracePt t="8389" x="1995488" y="2387600"/>
          <p14:tracePt t="8637" x="2001838" y="2387600"/>
          <p14:tracePt t="8661" x="2009775" y="2387600"/>
          <p14:tracePt t="8677" x="2017713" y="2387600"/>
          <p14:tracePt t="8693" x="2024063" y="2387600"/>
          <p14:tracePt t="8701" x="2032000" y="2387600"/>
          <p14:tracePt t="8709" x="2038350" y="2387600"/>
          <p14:tracePt t="8717" x="2052638" y="2393950"/>
          <p14:tracePt t="8732" x="2068513" y="2393950"/>
          <p14:tracePt t="8749" x="2082800" y="2393950"/>
          <p14:tracePt t="8766" x="2097088" y="2393950"/>
          <p14:tracePt t="8782" x="2111375" y="2393950"/>
          <p14:tracePt t="8799" x="2125663" y="2393950"/>
          <p14:tracePt t="8816" x="2133600" y="2393950"/>
          <p14:tracePt t="8833" x="2139950" y="2393950"/>
          <p14:tracePt t="8849" x="2147888" y="2393950"/>
          <p14:tracePt t="8866" x="2154238" y="2393950"/>
          <p14:tracePt t="8885" x="2162175" y="2393950"/>
          <p14:tracePt t="8901" x="2170113" y="2393950"/>
          <p14:tracePt t="8916" x="2176463" y="2393950"/>
          <p14:tracePt t="8932" x="2184400" y="2393950"/>
          <p14:tracePt t="8949" x="2198688" y="2393950"/>
          <p14:tracePt t="8966" x="2205038" y="2393950"/>
          <p14:tracePt t="8982" x="2212975" y="2393950"/>
          <p14:tracePt t="9037" x="2219325" y="2393950"/>
          <p14:tracePt t="9453" x="2227263" y="2393950"/>
          <p14:tracePt t="9461" x="2235200" y="2393950"/>
          <p14:tracePt t="9469" x="2255838" y="2379663"/>
          <p14:tracePt t="9482" x="2263775" y="2379663"/>
          <p14:tracePt t="9499" x="2292350" y="2357438"/>
          <p14:tracePt t="9516" x="2328863" y="2336800"/>
          <p14:tracePt t="9532" x="2357438" y="2314575"/>
          <p14:tracePt t="9533" x="2365375" y="2306638"/>
          <p14:tracePt t="9549" x="2387600" y="2300288"/>
          <p14:tracePt t="9566" x="2401888" y="2286000"/>
          <p14:tracePt t="9582" x="2401888" y="2278063"/>
          <p14:tracePt t="9599" x="2408238" y="2263775"/>
          <p14:tracePt t="9616" x="2416175" y="2249488"/>
          <p14:tracePt t="9637" x="2422525" y="2249488"/>
          <p14:tracePt t="9649" x="2422525" y="2241550"/>
          <p14:tracePt t="9666" x="2430463" y="2235200"/>
          <p14:tracePt t="9682" x="2438400" y="2227263"/>
          <p14:tracePt t="9699" x="2444750" y="2227263"/>
          <p14:tracePt t="9733" x="2452688" y="2220913"/>
          <p14:tracePt t="9749" x="2459038" y="2220913"/>
          <p14:tracePt t="9797" x="2466975" y="2212975"/>
          <p14:tracePt t="10597" x="2452688" y="2227263"/>
          <p14:tracePt t="10605" x="2430463" y="2235200"/>
          <p14:tracePt t="10616" x="2408238" y="2241550"/>
          <p14:tracePt t="10632" x="2365375" y="2263775"/>
          <p14:tracePt t="10649" x="2314575" y="2286000"/>
          <p14:tracePt t="10666" x="2255838" y="2306638"/>
          <p14:tracePt t="10682" x="2219325" y="2328863"/>
          <p14:tracePt t="10699" x="2190750" y="2336800"/>
          <p14:tracePt t="10716" x="2154238" y="2351088"/>
          <p14:tracePt t="10732" x="2125663" y="2365375"/>
          <p14:tracePt t="10749" x="2097088" y="2365375"/>
          <p14:tracePt t="10766" x="2074863" y="2373313"/>
          <p14:tracePt t="10782" x="2074863" y="2379663"/>
          <p14:tracePt t="10799" x="2060575" y="2387600"/>
          <p14:tracePt t="10832" x="2052638" y="2387600"/>
          <p14:tracePt t="10849" x="2046288" y="2387600"/>
          <p14:tracePt t="10869" x="2032000" y="2387600"/>
          <p14:tracePt t="10893" x="2024063" y="2387600"/>
          <p14:tracePt t="10933" x="2017713" y="2387600"/>
          <p14:tracePt t="11045" x="2017713" y="2393950"/>
          <p14:tracePt t="11053" x="2046288" y="2393950"/>
          <p14:tracePt t="11061" x="2111375" y="2401888"/>
          <p14:tracePt t="11069" x="2176463" y="2416175"/>
          <p14:tracePt t="11082" x="2235200" y="2416175"/>
          <p14:tracePt t="11099" x="2379663" y="2416175"/>
          <p14:tracePt t="11116" x="2590800" y="2416175"/>
          <p14:tracePt t="11132" x="2814638" y="2416175"/>
          <p14:tracePt t="11149" x="3119438" y="2416175"/>
          <p14:tracePt t="11166" x="3294063" y="2416175"/>
          <p14:tracePt t="11182" x="3438525" y="2416175"/>
          <p14:tracePt t="11199" x="3584575" y="2438400"/>
          <p14:tracePt t="11216" x="3751263" y="2452688"/>
          <p14:tracePt t="11232" x="3924300" y="2489200"/>
          <p14:tracePt t="11249" x="4092575" y="2495550"/>
          <p14:tracePt t="11266" x="4259263" y="2503488"/>
          <p14:tracePt t="11282" x="4418013" y="2509838"/>
          <p14:tracePt t="11299" x="4600575" y="2509838"/>
          <p14:tracePt t="11316" x="4767263" y="2509838"/>
          <p14:tracePt t="11332" x="4919663" y="2509838"/>
          <p14:tracePt t="11349" x="5157788" y="2509838"/>
          <p14:tracePt t="11366" x="5289550" y="2509838"/>
          <p14:tracePt t="11382" x="5419725" y="2509838"/>
          <p14:tracePt t="11399" x="5557838" y="2509838"/>
          <p14:tracePt t="11416" x="5724525" y="2509838"/>
          <p14:tracePt t="11432" x="5876925" y="2509838"/>
          <p14:tracePt t="11449" x="6029325" y="2509838"/>
          <p14:tracePt t="11466" x="6188075" y="2503488"/>
          <p14:tracePt t="11482" x="6311900" y="2481263"/>
          <p14:tracePt t="11499" x="6421438" y="2474913"/>
          <p14:tracePt t="11516" x="6492875" y="2474913"/>
          <p14:tracePt t="11532" x="6537325" y="2474913"/>
          <p14:tracePt t="11549" x="6557963" y="2474913"/>
          <p14:tracePt t="11661" x="6557963" y="2466975"/>
          <p14:tracePt t="11669" x="6565900" y="2466975"/>
          <p14:tracePt t="12414" x="6557963" y="2459038"/>
          <p14:tracePt t="12622" x="6565900" y="2459038"/>
          <p14:tracePt t="12630" x="6638925" y="2444750"/>
          <p14:tracePt t="12638" x="6769100" y="2430463"/>
          <p14:tracePt t="12649" x="6884988" y="2408238"/>
          <p14:tracePt t="12666" x="6994525" y="2393950"/>
          <p14:tracePt t="12682" x="7045325" y="2387600"/>
          <p14:tracePt t="12699" x="7065963" y="2379663"/>
          <p14:tracePt t="12750" x="7059613" y="2379663"/>
          <p14:tracePt t="12758" x="7008813" y="2401888"/>
          <p14:tracePt t="12766" x="6913563" y="2438400"/>
          <p14:tracePt t="12782" x="6594475" y="2525713"/>
          <p14:tracePt t="12799" x="6218238" y="2627313"/>
          <p14:tracePt t="12816" x="5716588" y="2743200"/>
          <p14:tracePt t="12833" x="5173663" y="2844800"/>
          <p14:tracePt t="12849" x="4657725" y="2924175"/>
          <p14:tracePt t="12866" x="4200525" y="2989263"/>
          <p14:tracePt t="12882" x="3787775" y="3048000"/>
          <p14:tracePt t="12899" x="3381375" y="3098800"/>
          <p14:tracePt t="12916" x="3082925" y="3135313"/>
          <p14:tracePt t="12932" x="2887663" y="3149600"/>
          <p14:tracePt t="12949" x="2720975" y="3149600"/>
          <p14:tracePt t="12966" x="2532063" y="3149600"/>
          <p14:tracePt t="12982" x="2430463" y="3149600"/>
          <p14:tracePt t="12999" x="2320925" y="3149600"/>
          <p14:tracePt t="13016" x="2205038" y="3149600"/>
          <p14:tracePt t="13032" x="2111375" y="3149600"/>
          <p14:tracePt t="13049" x="2052638" y="3149600"/>
          <p14:tracePt t="13066" x="2032000" y="3149600"/>
          <p14:tracePt t="13082" x="2024063" y="3149600"/>
          <p14:tracePt t="13134" x="2038350" y="3149600"/>
          <p14:tracePt t="13142" x="2068513" y="3149600"/>
          <p14:tracePt t="13150" x="2074863" y="3149600"/>
          <p14:tracePt t="13166" x="2103438" y="3149600"/>
          <p14:tracePt t="13182" x="2154238" y="3149600"/>
          <p14:tracePt t="13199" x="2235200" y="3141663"/>
          <p14:tracePt t="13216" x="2306638" y="3119438"/>
          <p14:tracePt t="13232" x="2379663" y="3113088"/>
          <p14:tracePt t="13249" x="2416175" y="3105150"/>
          <p14:tracePt t="13266" x="2422525" y="3105150"/>
          <p14:tracePt t="13282" x="2430463" y="3105150"/>
          <p14:tracePt t="13654" x="0" y="0"/>
        </p14:tracePtLst>
        <p14:tracePtLst>
          <p14:tracePt t="17943" x="1849438" y="2379663"/>
          <p14:tracePt t="17999" x="1857375" y="2379663"/>
          <p14:tracePt t="18007" x="1857375" y="2373313"/>
          <p14:tracePt t="18015" x="1865313" y="2373313"/>
          <p14:tracePt t="18032" x="1879600" y="2373313"/>
          <p14:tracePt t="18049" x="1908175" y="2373313"/>
          <p14:tracePt t="18065" x="1944688" y="2373313"/>
          <p14:tracePt t="18082" x="1995488" y="2373313"/>
          <p14:tracePt t="18099" x="2038350" y="2373313"/>
          <p14:tracePt t="18116" x="2074863" y="2373313"/>
          <p14:tracePt t="18132" x="2097088" y="2373313"/>
          <p14:tracePt t="18149" x="2111375" y="2373313"/>
          <p14:tracePt t="18182" x="2119313" y="2373313"/>
          <p14:tracePt t="18199" x="2125663" y="2373313"/>
          <p14:tracePt t="18216" x="2133600" y="2373313"/>
          <p14:tracePt t="18232" x="2147888" y="2373313"/>
          <p14:tracePt t="18249" x="2170113" y="2373313"/>
          <p14:tracePt t="18265" x="2190750" y="2373313"/>
          <p14:tracePt t="18282" x="2205038" y="2373313"/>
          <p14:tracePt t="18299" x="2212975" y="2373313"/>
          <p14:tracePt t="18315" x="2219325" y="2373313"/>
          <p14:tracePt t="18431" x="2227263" y="2373313"/>
          <p14:tracePt t="18671" x="2235200" y="2373313"/>
          <p14:tracePt t="18679" x="2235200" y="2379663"/>
          <p14:tracePt t="18687" x="2235200" y="2401888"/>
          <p14:tracePt t="18699" x="2235200" y="2424113"/>
          <p14:tracePt t="18716" x="2235200" y="2495550"/>
          <p14:tracePt t="18732" x="2235200" y="2582863"/>
          <p14:tracePt t="18749" x="2241550" y="2662238"/>
          <p14:tracePt t="18765" x="2249488" y="2749550"/>
          <p14:tracePt t="18782" x="2270125" y="2836863"/>
          <p14:tracePt t="18799" x="2314575" y="2960688"/>
          <p14:tracePt t="18815" x="2357438" y="3062288"/>
          <p14:tracePt t="18832" x="2422525" y="3186113"/>
          <p14:tracePt t="18849" x="2481263" y="3308350"/>
          <p14:tracePt t="18865" x="2517775" y="3395663"/>
          <p14:tracePt t="18882" x="2532063" y="3432175"/>
          <p14:tracePt t="18899" x="2532063" y="3468688"/>
          <p14:tracePt t="18915" x="2554288" y="3505200"/>
          <p14:tracePt t="18932" x="2597150" y="3570288"/>
          <p14:tracePt t="18949" x="2662238" y="3663950"/>
          <p14:tracePt t="18965" x="2735263" y="3743325"/>
          <p14:tracePt t="18982" x="2800350" y="3810000"/>
          <p14:tracePt t="18999" x="2924175" y="3903663"/>
          <p14:tracePt t="19015" x="2981325" y="3946525"/>
          <p14:tracePt t="19032" x="3025775" y="3976688"/>
          <p14:tracePt t="19049" x="3062288" y="3997325"/>
          <p14:tracePt t="19065" x="3076575" y="4005263"/>
          <p14:tracePt t="19167" x="3082925" y="4013200"/>
          <p14:tracePt t="19199" x="3090863" y="4005263"/>
          <p14:tracePt t="19215" x="3090863" y="3997325"/>
          <p14:tracePt t="19223" x="3097213" y="3983038"/>
          <p14:tracePt t="19232" x="3097213" y="3968750"/>
          <p14:tracePt t="19249" x="3097213" y="3946525"/>
          <p14:tracePt t="19265" x="3097213" y="3932238"/>
          <p14:tracePt t="19282" x="3097213" y="3903663"/>
          <p14:tracePt t="19299" x="3097213" y="3867150"/>
          <p14:tracePt t="19315" x="3090863" y="3852863"/>
          <p14:tracePt t="19332" x="3082925" y="3824288"/>
          <p14:tracePt t="19349" x="3068638" y="3810000"/>
          <p14:tracePt t="19365" x="3062288" y="3802063"/>
          <p14:tracePt t="19382" x="3054350" y="3794125"/>
          <p14:tracePt t="19399" x="3048000" y="3787775"/>
          <p14:tracePt t="19439" x="3040063" y="3787775"/>
          <p14:tracePt t="19464" x="3032125" y="3787775"/>
          <p14:tracePt t="19471" x="3032125" y="3779838"/>
          <p14:tracePt t="19479" x="3025775" y="3779838"/>
          <p14:tracePt t="19487" x="3011488" y="3765550"/>
          <p14:tracePt t="19499" x="3003550" y="3759200"/>
          <p14:tracePt t="19515" x="2981325" y="3743325"/>
          <p14:tracePt t="19532" x="2974975" y="3743325"/>
          <p14:tracePt t="19549" x="2967038" y="3736975"/>
          <p14:tracePt t="19695" x="2967038" y="3729038"/>
          <p14:tracePt t="19791" x="2974975" y="3729038"/>
          <p14:tracePt t="19831" x="2981325" y="3729038"/>
          <p14:tracePt t="19848" x="2989263" y="3729038"/>
          <p14:tracePt t="19879" x="2997200" y="3729038"/>
          <p14:tracePt t="19959" x="3003550" y="3729038"/>
          <p14:tracePt t="19967" x="3017838" y="3729038"/>
          <p14:tracePt t="19975" x="3025775" y="3729038"/>
          <p14:tracePt t="19983" x="3040063" y="3729038"/>
          <p14:tracePt t="19999" x="3054350" y="3729038"/>
          <p14:tracePt t="20015" x="3105150" y="3729038"/>
          <p14:tracePt t="20032" x="3141663" y="3729038"/>
          <p14:tracePt t="20049" x="3178175" y="3722688"/>
          <p14:tracePt t="20065" x="3214688" y="3722688"/>
          <p14:tracePt t="20082" x="3257550" y="3722688"/>
          <p14:tracePt t="20099" x="3308350" y="3722688"/>
          <p14:tracePt t="20115" x="3359150" y="3722688"/>
          <p14:tracePt t="20132" x="3409950" y="3722688"/>
          <p14:tracePt t="20149" x="3460750" y="3722688"/>
          <p14:tracePt t="20165" x="3519488" y="3722688"/>
          <p14:tracePt t="20182" x="3590925" y="3722688"/>
          <p14:tracePt t="20199" x="3656013" y="3722688"/>
          <p14:tracePt t="20216" x="3757613" y="3722688"/>
          <p14:tracePt t="20232" x="3830638" y="3722688"/>
          <p14:tracePt t="20249" x="3889375" y="3722688"/>
          <p14:tracePt t="20265" x="3946525" y="3722688"/>
          <p14:tracePt t="20282" x="4019550" y="3722688"/>
          <p14:tracePt t="20299" x="4098925" y="3722688"/>
          <p14:tracePt t="20315" x="4178300" y="3729038"/>
          <p14:tracePt t="20332" x="4259263" y="3729038"/>
          <p14:tracePt t="20349" x="4352925" y="3729038"/>
          <p14:tracePt t="20365" x="4440238" y="3729038"/>
          <p14:tracePt t="20382" x="4541838" y="3729038"/>
          <p14:tracePt t="20399" x="4629150" y="3729038"/>
          <p14:tracePt t="20415" x="4730750" y="3729038"/>
          <p14:tracePt t="20432" x="4773613" y="3729038"/>
          <p14:tracePt t="20449" x="4818063" y="3729038"/>
          <p14:tracePt t="20465" x="4860925" y="3729038"/>
          <p14:tracePt t="20482" x="4903788" y="3729038"/>
          <p14:tracePt t="20499" x="4933950" y="3729038"/>
          <p14:tracePt t="20515" x="4970463" y="3729038"/>
          <p14:tracePt t="20532" x="5013325" y="3729038"/>
          <p14:tracePt t="20549" x="5092700" y="3729038"/>
          <p14:tracePt t="20565" x="5194300" y="3729038"/>
          <p14:tracePt t="20582" x="5289550" y="3729038"/>
          <p14:tracePt t="20599" x="5397500" y="3729038"/>
          <p14:tracePt t="20615" x="5535613" y="3729038"/>
          <p14:tracePt t="20632" x="5630863" y="3729038"/>
          <p14:tracePt t="20649" x="5775325" y="3729038"/>
          <p14:tracePt t="20665" x="5956300" y="3729038"/>
          <p14:tracePt t="20682" x="6159500" y="3729038"/>
          <p14:tracePt t="20699" x="6334125" y="3729038"/>
          <p14:tracePt t="20715" x="6492875" y="3729038"/>
          <p14:tracePt t="20732" x="6653213" y="3729038"/>
          <p14:tracePt t="20749" x="6805613" y="3729038"/>
          <p14:tracePt t="20765" x="6986588" y="3729038"/>
          <p14:tracePt t="20782" x="7212013" y="3729038"/>
          <p14:tracePt t="20799" x="7435850" y="3729038"/>
          <p14:tracePt t="20815" x="7646988" y="3700463"/>
          <p14:tracePt t="20832" x="7756525" y="3686175"/>
          <p14:tracePt t="20849" x="7850188" y="3678238"/>
          <p14:tracePt t="20865" x="7974013" y="3678238"/>
          <p14:tracePt t="20882" x="8118475" y="3678238"/>
          <p14:tracePt t="20899" x="8228013" y="3678238"/>
          <p14:tracePt t="20915" x="8329613" y="3678238"/>
          <p14:tracePt t="20932" x="8408988" y="3678238"/>
          <p14:tracePt t="20949" x="8488363" y="3678238"/>
          <p14:tracePt t="20965" x="8539163" y="3678238"/>
          <p14:tracePt t="20982" x="8583613" y="3678238"/>
          <p14:tracePt t="20999" x="8626475" y="3678238"/>
          <p14:tracePt t="21015" x="8685213" y="3678238"/>
          <p14:tracePt t="21032" x="8720138" y="3678238"/>
          <p14:tracePt t="21049" x="8728075" y="3678238"/>
          <p14:tracePt t="21088" x="8736013" y="3678238"/>
          <p14:tracePt t="21096" x="8742363" y="3678238"/>
          <p14:tracePt t="21104" x="8756650" y="3678238"/>
          <p14:tracePt t="21116" x="8770938" y="3678238"/>
          <p14:tracePt t="21132" x="8815388" y="3678238"/>
          <p14:tracePt t="21149" x="8858250" y="3678238"/>
          <p14:tracePt t="21165" x="8894763" y="3678238"/>
          <p14:tracePt t="21182" x="8923338" y="3671888"/>
          <p14:tracePt t="21199" x="8939213" y="3663950"/>
          <p14:tracePt t="21215" x="8974138" y="3663950"/>
          <p14:tracePt t="21232" x="8996363" y="3663950"/>
          <p14:tracePt t="21265" x="9010650" y="3663950"/>
          <p14:tracePt t="21282" x="9018588" y="3663950"/>
          <p14:tracePt t="21584" x="8996363" y="3663950"/>
          <p14:tracePt t="21592" x="8959850" y="3671888"/>
          <p14:tracePt t="21600" x="8916988" y="3686175"/>
          <p14:tracePt t="21616" x="8786813" y="3743325"/>
          <p14:tracePt t="21632" x="8539163" y="3802063"/>
          <p14:tracePt t="21649" x="8104188" y="3875088"/>
          <p14:tracePt t="21665" x="7610475" y="3946525"/>
          <p14:tracePt t="21682" x="7116763" y="4013200"/>
          <p14:tracePt t="21699" x="6681788" y="4056063"/>
          <p14:tracePt t="21715" x="6232525" y="4056063"/>
          <p14:tracePt t="21732" x="5630863" y="4027488"/>
          <p14:tracePt t="21749" x="5086350" y="3881438"/>
          <p14:tracePt t="21765" x="4852988" y="3810000"/>
          <p14:tracePt t="21782" x="4795838" y="3794125"/>
          <p14:tracePt t="21799" x="4759325" y="3765550"/>
          <p14:tracePt t="21815" x="4759325" y="3729038"/>
          <p14:tracePt t="21832" x="4730750" y="3663950"/>
          <p14:tracePt t="21912" x="4708525" y="3686175"/>
          <p14:tracePt t="21920" x="4657725" y="3736975"/>
          <p14:tracePt t="21928" x="4570413" y="3824288"/>
          <p14:tracePt t="21936" x="4352925" y="3997325"/>
          <p14:tracePt t="21949" x="4092575" y="4186238"/>
          <p14:tracePt t="21965" x="3381375" y="4702175"/>
          <p14:tracePt t="21982" x="3082925" y="4948238"/>
          <p14:tracePt t="22384" x="3097213" y="4941888"/>
          <p14:tracePt t="22392" x="3113088" y="4933950"/>
          <p14:tracePt t="22400" x="3141663" y="4905375"/>
          <p14:tracePt t="22415" x="3170238" y="4854575"/>
          <p14:tracePt t="22432" x="3249613" y="4722813"/>
          <p14:tracePt t="22449" x="3330575" y="4637088"/>
          <p14:tracePt t="22465" x="3438525" y="4556125"/>
          <p14:tracePt t="22482" x="3584575" y="4476750"/>
          <p14:tracePt t="22499" x="3743325" y="4419600"/>
          <p14:tracePt t="22515" x="3852863" y="4352925"/>
          <p14:tracePt t="22532" x="3940175" y="4295775"/>
          <p14:tracePt t="22549" x="3997325" y="4251325"/>
          <p14:tracePt t="22565" x="4025900" y="4216400"/>
          <p14:tracePt t="22582" x="4062413" y="4186238"/>
          <p14:tracePt t="22599" x="4113213" y="4143375"/>
          <p14:tracePt t="22615" x="4149725" y="4114800"/>
          <p14:tracePt t="22632" x="4157663" y="4098925"/>
          <p14:tracePt t="22649" x="4164013" y="4078288"/>
          <p14:tracePt t="22665" x="4178300" y="4056063"/>
          <p14:tracePt t="22682" x="4200525" y="4041775"/>
          <p14:tracePt t="22699" x="4229100" y="4005263"/>
          <p14:tracePt t="22715" x="4279900" y="3962400"/>
          <p14:tracePt t="22732" x="4310063" y="3932238"/>
          <p14:tracePt t="22749" x="4346575" y="3911600"/>
          <p14:tracePt t="22765" x="4360863" y="3895725"/>
          <p14:tracePt t="22782" x="4360863" y="3889375"/>
          <p14:tracePt t="22800" x="4360863" y="3881438"/>
          <p14:tracePt t="22816" x="4360863" y="3875088"/>
          <p14:tracePt t="22832" x="4360863" y="3867150"/>
          <p14:tracePt t="22849" x="4360863" y="3852863"/>
          <p14:tracePt t="22865" x="4360863" y="3838575"/>
          <p14:tracePt t="22882" x="4360863" y="3830638"/>
          <p14:tracePt t="22899" x="4360863" y="3816350"/>
          <p14:tracePt t="22915" x="4360863" y="3810000"/>
          <p14:tracePt t="22932" x="4360863" y="3794125"/>
          <p14:tracePt t="22949" x="4367213" y="3779838"/>
          <p14:tracePt t="22965" x="4375150" y="3759200"/>
          <p14:tracePt t="22982" x="4375150" y="3751263"/>
          <p14:tracePt t="22999" x="4375150" y="3736975"/>
          <p14:tracePt t="23015" x="4375150" y="3729038"/>
          <p14:tracePt t="23272" x="4381500" y="3722688"/>
          <p14:tracePt t="23280" x="4397375" y="3722688"/>
          <p14:tracePt t="23288" x="4403725" y="3722688"/>
          <p14:tracePt t="23299" x="4411663" y="3722688"/>
          <p14:tracePt t="23315" x="4418013" y="3722688"/>
          <p14:tracePt t="23332" x="4432300" y="3722688"/>
          <p14:tracePt t="23349" x="4440238" y="3722688"/>
          <p14:tracePt t="23365" x="4491038" y="3722688"/>
          <p14:tracePt t="23382" x="4614863" y="3751263"/>
          <p14:tracePt t="23399" x="4737100" y="3765550"/>
          <p14:tracePt t="23415" x="4875213" y="3779838"/>
          <p14:tracePt t="23432" x="5041900" y="3779838"/>
          <p14:tracePt t="23449" x="5114925" y="3779838"/>
          <p14:tracePt t="23465" x="5202238" y="3779838"/>
          <p14:tracePt t="23482" x="5259388" y="3765550"/>
          <p14:tracePt t="23499" x="5310188" y="3751263"/>
          <p14:tracePt t="23515" x="5340350" y="3743325"/>
          <p14:tracePt t="23532" x="5354638" y="3736975"/>
          <p14:tracePt t="23549" x="5383213" y="3736975"/>
          <p14:tracePt t="23565" x="5411788" y="3729038"/>
          <p14:tracePt t="23582" x="5448300" y="3722688"/>
          <p14:tracePt t="23599" x="5470525" y="3722688"/>
          <p14:tracePt t="23615" x="5484813" y="3722688"/>
          <p14:tracePt t="23688" x="5507038" y="3722688"/>
          <p14:tracePt t="23696" x="5535613" y="3722688"/>
          <p14:tracePt t="23704" x="5557838" y="3722688"/>
          <p14:tracePt t="23715" x="5586413" y="3722688"/>
          <p14:tracePt t="23732" x="5622925" y="3722688"/>
          <p14:tracePt t="23749" x="5645150" y="3722688"/>
          <p14:tracePt t="23765" x="5665788" y="3722688"/>
          <p14:tracePt t="23782" x="5673725" y="3722688"/>
          <p14:tracePt t="24160" x="5630863" y="3729038"/>
          <p14:tracePt t="24169" x="5535613" y="3779838"/>
          <p14:tracePt t="24176" x="5360988" y="3895725"/>
          <p14:tracePt t="24184" x="5122863" y="4056063"/>
          <p14:tracePt t="24199" x="5078413" y="4092575"/>
          <p14:tracePt t="24961" x="5072063" y="4084638"/>
          <p14:tracePt t="24969" x="5092700" y="4033838"/>
          <p14:tracePt t="24977" x="5106988" y="4005263"/>
          <p14:tracePt t="24985" x="5143500" y="3954463"/>
          <p14:tracePt t="24999" x="5165725" y="3925888"/>
          <p14:tracePt t="25015" x="5230813" y="3838575"/>
          <p14:tracePt t="25032" x="5259388" y="3802063"/>
          <p14:tracePt t="25049" x="5267325" y="3794125"/>
          <p14:tracePt t="25105" x="5253038" y="3794125"/>
          <p14:tracePt t="25113" x="5245100" y="3794125"/>
          <p14:tracePt t="25121" x="5230813" y="3794125"/>
          <p14:tracePt t="25132" x="5216525" y="3802063"/>
          <p14:tracePt t="25149" x="5180013" y="3802063"/>
          <p14:tracePt t="25165" x="5143500" y="3816350"/>
          <p14:tracePt t="25182" x="5092700" y="3824288"/>
          <p14:tracePt t="25199" x="5041900" y="3824288"/>
          <p14:tracePt t="25215" x="4954588" y="3838575"/>
          <p14:tracePt t="25232" x="4846638" y="3867150"/>
          <p14:tracePt t="25232" x="4767263" y="3889375"/>
          <p14:tracePt t="25249" x="4657725" y="3903663"/>
          <p14:tracePt t="25265" x="4600575" y="3911600"/>
          <p14:tracePt t="25282" x="4592638" y="3911600"/>
          <p14:tracePt t="25353" x="4600575" y="3911600"/>
          <p14:tracePt t="25361" x="4606925" y="3911600"/>
          <p14:tracePt t="25369" x="4621213" y="3911600"/>
          <p14:tracePt t="25382" x="4629150" y="3903663"/>
          <p14:tracePt t="25399" x="4635500" y="3895725"/>
          <p14:tracePt t="25481" x="4635500" y="3889375"/>
          <p14:tracePt t="25513" x="4635500" y="3881438"/>
          <p14:tracePt t="25521" x="4643438" y="3867150"/>
          <p14:tracePt t="25529" x="4702175" y="3852863"/>
          <p14:tracePt t="25537" x="4767263" y="3844925"/>
          <p14:tracePt t="25549" x="4852988" y="3838575"/>
          <p14:tracePt t="25565" x="5027613" y="3816350"/>
          <p14:tracePt t="25582" x="5173663" y="3810000"/>
          <p14:tracePt t="25599" x="5332413" y="3810000"/>
          <p14:tracePt t="25615" x="5499100" y="3810000"/>
          <p14:tracePt t="25632" x="5688013" y="3810000"/>
          <p14:tracePt t="25633" x="5753100" y="3810000"/>
          <p14:tracePt t="25649" x="5862638" y="3810000"/>
          <p14:tracePt t="25665" x="5913438" y="3810000"/>
          <p14:tracePt t="25682" x="5934075" y="3810000"/>
          <p14:tracePt t="25841" x="5942013" y="3802063"/>
          <p14:tracePt t="25857" x="5949950" y="3802063"/>
          <p14:tracePt t="25881" x="5956300" y="3794125"/>
          <p14:tracePt t="26121" x="5956300" y="3787775"/>
          <p14:tracePt t="26169" x="5964238" y="3787775"/>
          <p14:tracePt t="26185" x="5978525" y="3787775"/>
          <p14:tracePt t="26193" x="5992813" y="3787775"/>
          <p14:tracePt t="26201" x="6007100" y="3787775"/>
          <p14:tracePt t="26215" x="6035675" y="3787775"/>
          <p14:tracePt t="26232" x="6102350" y="3787775"/>
          <p14:tracePt t="26249" x="6297613" y="3794125"/>
          <p14:tracePt t="26265" x="6492875" y="3816350"/>
          <p14:tracePt t="26282" x="6696075" y="3838575"/>
          <p14:tracePt t="26299" x="6907213" y="3875088"/>
          <p14:tracePt t="26315" x="7110413" y="3895725"/>
          <p14:tracePt t="26332" x="7291388" y="3932238"/>
          <p14:tracePt t="26349" x="7451725" y="3946525"/>
          <p14:tracePt t="26365" x="7604125" y="3968750"/>
          <p14:tracePt t="26382" x="7740650" y="3968750"/>
          <p14:tracePt t="26399" x="7850188" y="3968750"/>
          <p14:tracePt t="26415" x="7908925" y="3968750"/>
          <p14:tracePt t="26432" x="7943850" y="3968750"/>
          <p14:tracePt t="26449" x="8016875" y="3968750"/>
          <p14:tracePt t="26465" x="8075613" y="3954463"/>
          <p14:tracePt t="26482" x="8126413" y="3946525"/>
          <p14:tracePt t="26499" x="8169275" y="3932238"/>
          <p14:tracePt t="26515" x="8228013" y="3917950"/>
          <p14:tracePt t="26532" x="8248650" y="3911600"/>
          <p14:tracePt t="26549" x="8270875" y="3903663"/>
          <p14:tracePt t="26565" x="8285163" y="3895725"/>
          <p14:tracePt t="26582" x="8321675" y="3889375"/>
          <p14:tracePt t="26599" x="8364538" y="3867150"/>
          <p14:tracePt t="26615" x="8380413" y="3860800"/>
          <p14:tracePt t="26632" x="8394700" y="3844925"/>
          <p14:tracePt t="26649" x="8408988" y="3830638"/>
          <p14:tracePt t="26673" x="8415338" y="3830638"/>
          <p14:tracePt t="26937" x="8431213" y="3816350"/>
          <p14:tracePt t="26945" x="8437563" y="3810000"/>
          <p14:tracePt t="26953" x="8445500" y="3810000"/>
          <p14:tracePt t="26965" x="8482013" y="3794125"/>
          <p14:tracePt t="26982" x="8553450" y="3787775"/>
          <p14:tracePt t="26999" x="8662988" y="3773488"/>
          <p14:tracePt t="27015" x="8778875" y="3759200"/>
          <p14:tracePt t="27032" x="8888413" y="3743325"/>
          <p14:tracePt t="27049" x="8959850" y="3729038"/>
          <p14:tracePt t="27049" x="8990013" y="3722688"/>
          <p14:tracePt t="27065" x="9018588" y="3714750"/>
          <p14:tracePt t="27082" x="9032875" y="3708400"/>
          <p14:tracePt t="27099" x="9061450" y="3700463"/>
          <p14:tracePt t="27115" x="9083675" y="3692525"/>
          <p14:tracePt t="27132" x="9091613" y="3692525"/>
          <p14:tracePt t="27193" x="9105900" y="3692525"/>
          <p14:tracePt t="27201" x="9120188" y="3692525"/>
          <p14:tracePt t="27209" x="9142413" y="3692525"/>
          <p14:tracePt t="27217" x="9177338" y="3692525"/>
          <p14:tracePt t="27232" x="9207500" y="3692525"/>
          <p14:tracePt t="27249" x="9272588" y="3692525"/>
          <p14:tracePt t="27249" x="9293225" y="3692525"/>
          <p14:tracePt t="27265" x="9323388" y="3692525"/>
          <p14:tracePt t="27282" x="9329738" y="3692525"/>
          <p14:tracePt t="27857" x="9323388" y="3692525"/>
          <p14:tracePt t="27865" x="9272588" y="3692525"/>
          <p14:tracePt t="27873" x="9221788" y="3714750"/>
          <p14:tracePt t="27882" x="9156700" y="3729038"/>
          <p14:tracePt t="27899" x="8996363" y="3773488"/>
          <p14:tracePt t="27915" x="8756650" y="3830638"/>
          <p14:tracePt t="27932" x="8234363" y="3932238"/>
          <p14:tracePt t="27949" x="7639050" y="4064000"/>
          <p14:tracePt t="27965" x="7102475" y="4143375"/>
          <p14:tracePt t="27982" x="6675438" y="4186238"/>
          <p14:tracePt t="27999" x="6261100" y="4186238"/>
          <p14:tracePt t="28015" x="5832475" y="4157663"/>
          <p14:tracePt t="28032" x="5499100" y="4114800"/>
          <p14:tracePt t="28049" x="5326063" y="4114800"/>
          <p14:tracePt t="28049" x="5267325" y="4114800"/>
          <p14:tracePt t="28065" x="5202238" y="4114800"/>
          <p14:tracePt t="28082" x="5165725" y="4114800"/>
          <p14:tracePt t="28099" x="5151438" y="4114800"/>
          <p14:tracePt t="28115" x="5143500" y="4114800"/>
          <p14:tracePt t="28132" x="5129213" y="4114800"/>
          <p14:tracePt t="28148" x="5122863" y="4106863"/>
          <p14:tracePt t="28165" x="5106988" y="4098925"/>
          <p14:tracePt t="28217" x="5100638" y="4098925"/>
          <p14:tracePt t="28225" x="5100638" y="4084638"/>
          <p14:tracePt t="28233" x="5092700" y="4064000"/>
          <p14:tracePt t="28249" x="5086350" y="4027488"/>
          <p14:tracePt t="28265" x="5064125" y="3954463"/>
          <p14:tracePt t="28282" x="5056188" y="3903663"/>
          <p14:tracePt t="28299" x="5049838" y="3860800"/>
          <p14:tracePt t="28315" x="5035550" y="3810000"/>
          <p14:tracePt t="28332" x="5013325" y="3759200"/>
          <p14:tracePt t="28349" x="4999038" y="3722688"/>
          <p14:tracePt t="28365" x="4991100" y="3692525"/>
          <p14:tracePt t="28382" x="4991100" y="3686175"/>
          <p14:tracePt t="28399" x="4984750" y="3663950"/>
          <p14:tracePt t="28415" x="4976813" y="3649663"/>
          <p14:tracePt t="28432" x="4962525" y="3627438"/>
          <p14:tracePt t="28449" x="4954588" y="3621088"/>
          <p14:tracePt t="28481" x="4954588" y="3613150"/>
          <p14:tracePt t="28554" x="4948238" y="3613150"/>
          <p14:tracePt t="28569" x="4940300" y="3598863"/>
          <p14:tracePt t="28586" x="4933950" y="3584575"/>
          <p14:tracePt t="28601" x="4933950" y="3576638"/>
          <p14:tracePt t="28609" x="4926013" y="3562350"/>
          <p14:tracePt t="28618" x="4919663" y="3556000"/>
          <p14:tracePt t="28632" x="4911725" y="3540125"/>
          <p14:tracePt t="28649" x="4911725" y="3533775"/>
          <p14:tracePt t="28674" x="4911725" y="3525838"/>
          <p14:tracePt t="28722" x="4911725" y="3511550"/>
          <p14:tracePt t="28729" x="4926013" y="3505200"/>
          <p14:tracePt t="28737" x="4926013" y="3497263"/>
          <p14:tracePt t="28748" x="4933950" y="3497263"/>
          <p14:tracePt t="28765" x="4940300" y="3482975"/>
          <p14:tracePt t="28782" x="4940300" y="3475038"/>
          <p14:tracePt t="28801" x="4948238" y="3460750"/>
          <p14:tracePt t="28842" x="4948238" y="3454400"/>
          <p14:tracePt t="28857" x="4948238" y="3446463"/>
          <p14:tracePt t="28865" x="4948238" y="3438525"/>
          <p14:tracePt t="28881" x="4948238" y="3432175"/>
          <p14:tracePt t="28889" x="4948238" y="3424238"/>
          <p14:tracePt t="28906" x="4948238" y="3417888"/>
          <p14:tracePt t="28921" x="4948238" y="3409950"/>
          <p14:tracePt t="28938" x="4948238" y="3403600"/>
          <p14:tracePt t="28961" x="4948238" y="3395663"/>
          <p14:tracePt t="28970" x="4948238" y="3387725"/>
          <p14:tracePt t="28982" x="4948238" y="3381375"/>
          <p14:tracePt t="28998" x="4940300" y="3373438"/>
          <p14:tracePt t="29015" x="4926013" y="3359150"/>
          <p14:tracePt t="29034" x="4919663" y="3359150"/>
          <p14:tracePt t="29049" x="4919663" y="3352800"/>
          <p14:tracePt t="29065" x="4911725" y="3344863"/>
          <p14:tracePt t="29082" x="4903788" y="3344863"/>
          <p14:tracePt t="29113" x="4897438" y="3344863"/>
          <p14:tracePt t="29121" x="4889500" y="3344863"/>
          <p14:tracePt t="29132" x="4883150" y="3344863"/>
          <p14:tracePt t="29148" x="4868863" y="3344863"/>
          <p14:tracePt t="29165" x="4852988" y="3344863"/>
          <p14:tracePt t="29182" x="4832350" y="3352800"/>
          <p14:tracePt t="29198" x="4802188" y="3359150"/>
          <p14:tracePt t="29215" x="4787900" y="3359150"/>
          <p14:tracePt t="29232" x="4773613" y="3359150"/>
          <p14:tracePt t="29248" x="4767263" y="3359150"/>
          <p14:tracePt t="29265" x="4767263" y="3367088"/>
          <p14:tracePt t="29266" x="4759325" y="3367088"/>
          <p14:tracePt t="29282" x="4752975" y="3373438"/>
          <p14:tracePt t="29306" x="4745038" y="3381375"/>
          <p14:tracePt t="29329" x="4737100" y="3387725"/>
          <p14:tracePt t="29338" x="4737100" y="3395663"/>
          <p14:tracePt t="29354" x="4737100" y="3403600"/>
          <p14:tracePt t="29369" x="4737100" y="3409950"/>
          <p14:tracePt t="29386" x="4737100" y="3424238"/>
          <p14:tracePt t="29402" x="4737100" y="3432175"/>
          <p14:tracePt t="29415" x="4737100" y="3438525"/>
          <p14:tracePt t="29432" x="4737100" y="3446463"/>
          <p14:tracePt t="29449" x="4737100" y="3454400"/>
          <p14:tracePt t="29465" x="4737100" y="3460750"/>
          <p14:tracePt t="29482" x="4752975" y="3482975"/>
          <p14:tracePt t="29498" x="4767263" y="3497263"/>
          <p14:tracePt t="29515" x="4787900" y="3525838"/>
          <p14:tracePt t="29532" x="4802188" y="3540125"/>
          <p14:tracePt t="29548" x="4832350" y="3556000"/>
          <p14:tracePt t="29565" x="4860925" y="3562350"/>
          <p14:tracePt t="29582" x="4889500" y="3570288"/>
          <p14:tracePt t="29598" x="4903788" y="3576638"/>
          <p14:tracePt t="29615" x="4926013" y="3576638"/>
          <p14:tracePt t="29632" x="4940300" y="3576638"/>
          <p14:tracePt t="29648" x="4962525" y="3576638"/>
          <p14:tracePt t="29665" x="4984750" y="3576638"/>
          <p14:tracePt t="29666" x="4999038" y="3576638"/>
          <p14:tracePt t="29682" x="5035550" y="3562350"/>
          <p14:tracePt t="29698" x="5056188" y="3556000"/>
          <p14:tracePt t="29715" x="5078413" y="3548063"/>
          <p14:tracePt t="29732" x="5100638" y="3540125"/>
          <p14:tracePt t="29748" x="5114925" y="3525838"/>
          <p14:tracePt t="29765" x="5122863" y="3519488"/>
          <p14:tracePt t="29782" x="5129213" y="3505200"/>
          <p14:tracePt t="29802" x="5137150" y="3489325"/>
          <p14:tracePt t="29818" x="5137150" y="3482975"/>
          <p14:tracePt t="29834" x="5137150" y="3475038"/>
          <p14:tracePt t="29850" x="5137150" y="3460750"/>
          <p14:tracePt t="29865" x="5137150" y="3454400"/>
          <p14:tracePt t="29882" x="5137150" y="3432175"/>
          <p14:tracePt t="29898" x="5129213" y="3409950"/>
          <p14:tracePt t="29915" x="5114925" y="3387725"/>
          <p14:tracePt t="29932" x="5100638" y="3359150"/>
          <p14:tracePt t="29948" x="5078413" y="3344863"/>
          <p14:tracePt t="29965" x="5064125" y="3330575"/>
          <p14:tracePt t="29982" x="5056188" y="3330575"/>
          <p14:tracePt t="29998" x="5049838" y="3322638"/>
          <p14:tracePt t="30015" x="5035550" y="3322638"/>
          <p14:tracePt t="30032" x="5021263" y="3322638"/>
          <p14:tracePt t="30048" x="4999038" y="3322638"/>
          <p14:tracePt t="30065" x="4976813" y="3322638"/>
          <p14:tracePt t="30082" x="4933950" y="3322638"/>
          <p14:tracePt t="30098" x="4911725" y="3322638"/>
          <p14:tracePt t="30115" x="4889500" y="3322638"/>
          <p14:tracePt t="30132" x="4868863" y="3322638"/>
          <p14:tracePt t="30148" x="4846638" y="3322638"/>
          <p14:tracePt t="30165" x="4838700" y="3322638"/>
          <p14:tracePt t="30182" x="4832350" y="3322638"/>
          <p14:tracePt t="30199" x="4824413" y="3322638"/>
          <p14:tracePt t="30215" x="4818063" y="3322638"/>
          <p14:tracePt t="30232" x="4802188" y="3322638"/>
          <p14:tracePt t="30265" x="4795838" y="3330575"/>
          <p14:tracePt t="30282" x="4787900" y="3336925"/>
          <p14:tracePt t="30298" x="4781550" y="3336925"/>
          <p14:tracePt t="30315" x="4773613" y="3352800"/>
          <p14:tracePt t="30332" x="4773613" y="3373438"/>
          <p14:tracePt t="30348" x="4773613" y="3387725"/>
          <p14:tracePt t="30365" x="4773613" y="3417888"/>
          <p14:tracePt t="30382" x="4773613" y="3432175"/>
          <p14:tracePt t="30398" x="4773613" y="3438525"/>
          <p14:tracePt t="30415" x="4773613" y="3446463"/>
          <p14:tracePt t="30432" x="4781550" y="3446463"/>
          <p14:tracePt t="30448" x="4787900" y="3460750"/>
          <p14:tracePt t="30465" x="4787900" y="3468688"/>
          <p14:tracePt t="30482" x="4795838" y="3482975"/>
          <p14:tracePt t="30498" x="4802188" y="3489325"/>
          <p14:tracePt t="30515" x="4818063" y="3505200"/>
          <p14:tracePt t="30532" x="4818063" y="3511550"/>
          <p14:tracePt t="30548" x="4832350" y="3519488"/>
          <p14:tracePt t="30565" x="4838700" y="3525838"/>
          <p14:tracePt t="30582" x="4846638" y="3533775"/>
          <p14:tracePt t="30598" x="4860925" y="3540125"/>
          <p14:tracePt t="30615" x="4868863" y="3548063"/>
          <p14:tracePt t="30632" x="4883150" y="3562350"/>
          <p14:tracePt t="30648" x="4911725" y="3570288"/>
          <p14:tracePt t="30665" x="4940300" y="3584575"/>
          <p14:tracePt t="30682" x="4970463" y="3590925"/>
          <p14:tracePt t="30698" x="4991100" y="3590925"/>
          <p14:tracePt t="30715" x="4999038" y="3590925"/>
          <p14:tracePt t="30732" x="5013325" y="3590925"/>
          <p14:tracePt t="30748" x="5027613" y="3590925"/>
          <p14:tracePt t="30765" x="5041900" y="3590925"/>
          <p14:tracePt t="30782" x="5049838" y="3584575"/>
          <p14:tracePt t="30798" x="5064125" y="3570288"/>
          <p14:tracePt t="30815" x="5078413" y="3548063"/>
          <p14:tracePt t="30832" x="5086350" y="3540125"/>
          <p14:tracePt t="30849" x="5092700" y="3519488"/>
          <p14:tracePt t="30865" x="5100638" y="3497263"/>
          <p14:tracePt t="30882" x="5106988" y="3489325"/>
          <p14:tracePt t="30907" x="5106988" y="3482975"/>
          <p14:tracePt t="30930" x="5106988" y="3475038"/>
          <p14:tracePt t="30938" x="5106988" y="3468688"/>
          <p14:tracePt t="30954" x="5106988" y="3460750"/>
          <p14:tracePt t="30970" x="5106988" y="3454400"/>
          <p14:tracePt t="30982" x="5100638" y="3432175"/>
          <p14:tracePt t="30998" x="5086350" y="3417888"/>
          <p14:tracePt t="31015" x="5072063" y="3403600"/>
          <p14:tracePt t="31032" x="5064125" y="3395663"/>
          <p14:tracePt t="31048" x="5056188" y="3387725"/>
          <p14:tracePt t="31065" x="5041900" y="3381375"/>
          <p14:tracePt t="31082" x="5027613" y="3373438"/>
          <p14:tracePt t="31098" x="5021263" y="3373438"/>
          <p14:tracePt t="31115" x="5005388" y="3373438"/>
          <p14:tracePt t="31148" x="4984750" y="3373438"/>
          <p14:tracePt t="31165" x="4962525" y="3373438"/>
          <p14:tracePt t="31182" x="4933950" y="3373438"/>
          <p14:tracePt t="31198" x="4911725" y="3373438"/>
          <p14:tracePt t="31215" x="4889500" y="3373438"/>
          <p14:tracePt t="31232" x="4868863" y="3373438"/>
          <p14:tracePt t="31248" x="4852988" y="3373438"/>
          <p14:tracePt t="31265" x="4846638" y="3373438"/>
          <p14:tracePt t="31282" x="4838700" y="3373438"/>
          <p14:tracePt t="31882" x="4846638" y="3395663"/>
          <p14:tracePt t="31890" x="4875213" y="3432175"/>
          <p14:tracePt t="31898" x="4903788" y="3475038"/>
          <p14:tracePt t="31915" x="4954588" y="3556000"/>
          <p14:tracePt t="31932" x="5013325" y="3621088"/>
          <p14:tracePt t="31948" x="5078413" y="3708400"/>
          <p14:tracePt t="31965" x="5129213" y="3773488"/>
          <p14:tracePt t="31982" x="5165725" y="3852863"/>
          <p14:tracePt t="31998" x="5224463" y="3917950"/>
          <p14:tracePt t="32015" x="5267325" y="4005263"/>
          <p14:tracePt t="32032" x="5289550" y="4056063"/>
          <p14:tracePt t="32048" x="5310188" y="4106863"/>
          <p14:tracePt t="32065" x="5310188" y="4149725"/>
          <p14:tracePt t="32082" x="5310188" y="4186238"/>
          <p14:tracePt t="32098" x="5289550" y="4230688"/>
          <p14:tracePt t="32115" x="5259388" y="4251325"/>
          <p14:tracePt t="32132" x="5224463" y="4281488"/>
          <p14:tracePt t="32148" x="5173663" y="4318000"/>
          <p14:tracePt t="32165" x="5078413" y="4368800"/>
          <p14:tracePt t="32182" x="4919663" y="4425950"/>
          <p14:tracePt t="32198" x="4737100" y="4484688"/>
          <p14:tracePt t="32215" x="4578350" y="4527550"/>
          <p14:tracePt t="32232" x="4462463" y="4541838"/>
          <p14:tracePt t="32249" x="4375150" y="4556125"/>
          <p14:tracePt t="32265" x="4338638" y="4556125"/>
          <p14:tracePt t="32282" x="4324350" y="4556125"/>
          <p14:tracePt t="32346" x="4330700" y="4556125"/>
          <p14:tracePt t="32354" x="4346575" y="4556125"/>
          <p14:tracePt t="32362" x="4352925" y="4549775"/>
          <p14:tracePt t="32378" x="4360863" y="4549775"/>
          <p14:tracePt t="32554" x="4367213" y="4549775"/>
          <p14:tracePt t="32578" x="4375150" y="4549775"/>
          <p14:tracePt t="32594" x="4381500" y="4549775"/>
          <p14:tracePt t="32602" x="4397375" y="4541838"/>
          <p14:tracePt t="32610" x="4411663" y="4535488"/>
          <p14:tracePt t="32618" x="4418013" y="4535488"/>
          <p14:tracePt t="32632" x="4425950" y="4535488"/>
          <p14:tracePt t="32648" x="4468813" y="4527550"/>
          <p14:tracePt t="32665" x="4549775" y="4498975"/>
          <p14:tracePt t="32682" x="4621213" y="4454525"/>
          <p14:tracePt t="32698" x="4716463" y="4403725"/>
          <p14:tracePt t="32715" x="4752975" y="4383088"/>
          <p14:tracePt t="32732" x="4767263" y="4368800"/>
          <p14:tracePt t="32748" x="4781550" y="4360863"/>
          <p14:tracePt t="32765" x="4787900" y="4352925"/>
          <p14:tracePt t="32787" x="4795838" y="4346575"/>
          <p14:tracePt t="33123" x="4795838" y="4338638"/>
          <p14:tracePt t="33155" x="4795838" y="4332288"/>
          <p14:tracePt t="33186" x="4795838" y="4324350"/>
          <p14:tracePt t="33283" x="4795838" y="4318000"/>
          <p14:tracePt t="33355" x="4787900" y="4310063"/>
          <p14:tracePt t="33395" x="4781550" y="4310063"/>
          <p14:tracePt t="33402" x="4773613" y="4310063"/>
          <p14:tracePt t="33410" x="4773613" y="4302125"/>
          <p14:tracePt t="33419" x="4767263" y="4295775"/>
          <p14:tracePt t="33434" x="4752975" y="4287838"/>
          <p14:tracePt t="33448" x="4752975" y="4281488"/>
          <p14:tracePt t="33465" x="4745038" y="4267200"/>
          <p14:tracePt t="33482" x="4722813" y="4244975"/>
          <p14:tracePt t="33498" x="4702175" y="4200525"/>
          <p14:tracePt t="33515" x="4686300" y="4179888"/>
          <p14:tracePt t="33532" x="4665663" y="4143375"/>
          <p14:tracePt t="33548" x="4651375" y="4121150"/>
          <p14:tracePt t="33565" x="4643438" y="4106863"/>
          <p14:tracePt t="33582" x="4635500" y="4092575"/>
          <p14:tracePt t="33598" x="4635500" y="4084638"/>
          <p14:tracePt t="33615" x="4629150" y="4078288"/>
          <p14:tracePt t="33632" x="4621213" y="4064000"/>
          <p14:tracePt t="33648" x="4621213" y="4056063"/>
          <p14:tracePt t="33665" x="4614863" y="4041775"/>
          <p14:tracePt t="33995" x="4614863" y="4033838"/>
          <p14:tracePt t="34051" x="4614863" y="4027488"/>
          <p14:tracePt t="34067" x="4614863" y="4013200"/>
          <p14:tracePt t="34091" x="4614863" y="4005263"/>
          <p14:tracePt t="34107" x="4614863" y="3997325"/>
          <p14:tracePt t="34531" x="4614863" y="3990975"/>
          <p14:tracePt t="34539" x="4614863" y="3983038"/>
          <p14:tracePt t="34548" x="4614863" y="3968750"/>
          <p14:tracePt t="34565" x="4606925" y="3954463"/>
          <p14:tracePt t="34582" x="4592638" y="3940175"/>
          <p14:tracePt t="34598" x="4584700" y="3925888"/>
          <p14:tracePt t="34615" x="4578350" y="3917950"/>
          <p14:tracePt t="34632" x="4578350" y="3911600"/>
          <p14:tracePt t="34648" x="4570413" y="3903663"/>
          <p14:tracePt t="34675" x="4570413" y="3895725"/>
          <p14:tracePt t="34683" x="4570413" y="3889375"/>
          <p14:tracePt t="34698" x="4564063" y="3889375"/>
          <p14:tracePt t="34715" x="4556125" y="3867150"/>
          <p14:tracePt t="34732" x="4549775" y="3852863"/>
          <p14:tracePt t="34748" x="4541838" y="3830638"/>
          <p14:tracePt t="34765" x="4541838" y="3816350"/>
          <p14:tracePt t="34782" x="4533900" y="3794125"/>
          <p14:tracePt t="34798" x="4533900" y="3779838"/>
          <p14:tracePt t="34815" x="4533900" y="3773488"/>
          <p14:tracePt t="34832" x="4533900" y="3759200"/>
          <p14:tracePt t="34848" x="4533900" y="3743325"/>
          <p14:tracePt t="34865" x="4533900" y="3722688"/>
          <p14:tracePt t="34882" x="4533900" y="3708400"/>
          <p14:tracePt t="34898" x="4533900" y="3686175"/>
          <p14:tracePt t="34915" x="4541838" y="3649663"/>
          <p14:tracePt t="34932" x="4549775" y="3627438"/>
          <p14:tracePt t="34948" x="4549775" y="3613150"/>
          <p14:tracePt t="34965" x="4549775" y="3584575"/>
          <p14:tracePt t="34982" x="4549775" y="3576638"/>
          <p14:tracePt t="34998" x="4549775" y="3548063"/>
          <p14:tracePt t="35015" x="4549775" y="3533775"/>
          <p14:tracePt t="35032" x="4549775" y="3511550"/>
          <p14:tracePt t="35048" x="4527550" y="3489325"/>
          <p14:tracePt t="35065" x="4519613" y="3475038"/>
          <p14:tracePt t="35082" x="4491038" y="3438525"/>
          <p14:tracePt t="35098" x="4462463" y="3403600"/>
          <p14:tracePt t="35099" x="4448175" y="3387725"/>
          <p14:tracePt t="35115" x="4418013" y="3367088"/>
          <p14:tracePt t="35132" x="4367213" y="3344863"/>
          <p14:tracePt t="35148" x="4324350" y="3322638"/>
          <p14:tracePt t="35165" x="4279900" y="3302000"/>
          <p14:tracePt t="35182" x="4251325" y="3294063"/>
          <p14:tracePt t="35198" x="4237038" y="3294063"/>
          <p14:tracePt t="35215" x="4229100" y="3294063"/>
          <p14:tracePt t="35232" x="4222750" y="3294063"/>
          <p14:tracePt t="35248" x="4214813" y="3294063"/>
          <p14:tracePt t="35265" x="4208463" y="3294063"/>
          <p14:tracePt t="35282" x="4200525" y="3294063"/>
          <p14:tracePt t="35298" x="4178300" y="3308350"/>
          <p14:tracePt t="35299" x="4171950" y="3316288"/>
          <p14:tracePt t="35315" x="4164013" y="3330575"/>
          <p14:tracePt t="35332" x="4157663" y="3352800"/>
          <p14:tracePt t="35348" x="4157663" y="3373438"/>
          <p14:tracePt t="35365" x="4149725" y="3381375"/>
          <p14:tracePt t="35382" x="4143375" y="3403600"/>
          <p14:tracePt t="35398" x="4143375" y="3424238"/>
          <p14:tracePt t="35415" x="4143375" y="3468688"/>
          <p14:tracePt t="35432" x="4143375" y="3497263"/>
          <p14:tracePt t="35448" x="4149725" y="3511550"/>
          <p14:tracePt t="35465" x="4157663" y="3533775"/>
          <p14:tracePt t="35482" x="4164013" y="3556000"/>
          <p14:tracePt t="35498" x="4178300" y="3570288"/>
          <p14:tracePt t="35499" x="4178300" y="3576638"/>
          <p14:tracePt t="35515" x="4194175" y="3598863"/>
          <p14:tracePt t="35532" x="4208463" y="3621088"/>
          <p14:tracePt t="35548" x="4214813" y="3635375"/>
          <p14:tracePt t="35565" x="4229100" y="3657600"/>
          <p14:tracePt t="35582" x="4244975" y="3671888"/>
          <p14:tracePt t="35598" x="4251325" y="3678238"/>
          <p14:tracePt t="35615" x="4265613" y="3692525"/>
          <p14:tracePt t="35632" x="4279900" y="3700463"/>
          <p14:tracePt t="35648" x="4287838" y="3714750"/>
          <p14:tracePt t="35665" x="4302125" y="3729038"/>
          <p14:tracePt t="35682" x="4324350" y="3743325"/>
          <p14:tracePt t="35698" x="4346575" y="3765550"/>
          <p14:tracePt t="35715" x="4360863" y="3773488"/>
          <p14:tracePt t="35732" x="4367213" y="3779838"/>
          <p14:tracePt t="35803" x="4375150" y="3779838"/>
          <p14:tracePt t="35811" x="4381500" y="3779838"/>
          <p14:tracePt t="35819" x="4389438" y="3779838"/>
          <p14:tracePt t="35835" x="4397375" y="3779838"/>
          <p14:tracePt t="35851" x="4411663" y="3779838"/>
          <p14:tracePt t="35865" x="4418013" y="3779838"/>
          <p14:tracePt t="35882" x="4432300" y="3773488"/>
          <p14:tracePt t="35898" x="4440238" y="3773488"/>
          <p14:tracePt t="35899" x="4448175" y="3765550"/>
          <p14:tracePt t="35915" x="4454525" y="3765550"/>
          <p14:tracePt t="35932" x="4462463" y="3765550"/>
          <p14:tracePt t="36059" x="4468813" y="3765550"/>
          <p14:tracePt t="36075" x="4476750" y="3765550"/>
          <p14:tracePt t="36107" x="4483100" y="3765550"/>
          <p14:tracePt t="36123" x="4491038" y="3773488"/>
          <p14:tracePt t="36131" x="4491038" y="3779838"/>
          <p14:tracePt t="36139" x="4498975" y="3787775"/>
          <p14:tracePt t="36155" x="4505325" y="3794125"/>
          <p14:tracePt t="37619" x="4505325" y="3787775"/>
          <p14:tracePt t="37627" x="4519613" y="3779838"/>
          <p14:tracePt t="37668" x="4527550" y="3773488"/>
          <p14:tracePt t="37700" x="4533900" y="3765550"/>
          <p14:tracePt t="38100" x="4519613" y="3759200"/>
          <p14:tracePt t="38108" x="4505325" y="3751263"/>
          <p14:tracePt t="38116" x="4483100" y="3743325"/>
          <p14:tracePt t="38132" x="4418013" y="3729038"/>
          <p14:tracePt t="38148" x="4352925" y="3708400"/>
          <p14:tracePt t="38165" x="4295775" y="3686175"/>
          <p14:tracePt t="38182" x="4237038" y="3671888"/>
          <p14:tracePt t="38198" x="4214813" y="3663950"/>
          <p14:tracePt t="38516" x="4222750" y="3663950"/>
          <p14:tracePt t="38740" x="4229100" y="3663950"/>
          <p14:tracePt t="38748" x="4259263" y="3671888"/>
          <p14:tracePt t="38756" x="4279900" y="3678238"/>
          <p14:tracePt t="38765" x="4302125" y="3686175"/>
          <p14:tracePt t="38782" x="4346575" y="3692525"/>
          <p14:tracePt t="38798" x="4397375" y="3700463"/>
          <p14:tracePt t="38815" x="4432300" y="3708400"/>
          <p14:tracePt t="38832" x="4462463" y="3708400"/>
          <p14:tracePt t="38848" x="4468813" y="3714750"/>
          <p14:tracePt t="38865" x="4476750" y="3714750"/>
          <p14:tracePt t="38882" x="4483100" y="3714750"/>
          <p14:tracePt t="38916" x="4491038" y="3722688"/>
          <p14:tracePt t="38948" x="4498975" y="3729038"/>
          <p14:tracePt t="38980" x="4505325" y="3729038"/>
          <p14:tracePt t="38996" x="4519613" y="3729038"/>
          <p14:tracePt t="39004" x="4533900" y="3729038"/>
          <p14:tracePt t="39015" x="4556125" y="3729038"/>
          <p14:tracePt t="39032" x="4592638" y="3729038"/>
          <p14:tracePt t="39048" x="4621213" y="3729038"/>
          <p14:tracePt t="39065" x="4643438" y="3729038"/>
          <p14:tracePt t="39081" x="4657725" y="3722688"/>
          <p14:tracePt t="39098" x="4672013" y="3714750"/>
          <p14:tracePt t="39115" x="4694238" y="3700463"/>
          <p14:tracePt t="39132" x="4730750" y="3663950"/>
          <p14:tracePt t="39148" x="4759325" y="3635375"/>
          <p14:tracePt t="39165" x="4787900" y="3598863"/>
          <p14:tracePt t="39181" x="4810125" y="3570288"/>
          <p14:tracePt t="39198" x="4824413" y="3548063"/>
          <p14:tracePt t="39215" x="4832350" y="3533775"/>
          <p14:tracePt t="39232" x="4846638" y="3511550"/>
          <p14:tracePt t="39248" x="4852988" y="3497263"/>
          <p14:tracePt t="39265" x="4860925" y="3497263"/>
          <p14:tracePt t="39281" x="4860925" y="3489325"/>
          <p14:tracePt t="39298" x="4868863" y="3482975"/>
          <p14:tracePt t="39316" x="4868863" y="3475038"/>
          <p14:tracePt t="39596" x="4868863" y="3482975"/>
          <p14:tracePt t="39604" x="4868863" y="3497263"/>
          <p14:tracePt t="39612" x="4852988" y="3511550"/>
          <p14:tracePt t="39620" x="4838700" y="3540125"/>
          <p14:tracePt t="39631" x="4810125" y="3562350"/>
          <p14:tracePt t="39648" x="4752975" y="3627438"/>
          <p14:tracePt t="39665" x="4708525" y="3649663"/>
          <p14:tracePt t="39681" x="4665663" y="3671888"/>
          <p14:tracePt t="39698" x="4629150" y="3678238"/>
          <p14:tracePt t="39715" x="4606925" y="3678238"/>
          <p14:tracePt t="39732" x="4592638" y="3686175"/>
          <p14:tracePt t="39732" x="4578350" y="3686175"/>
          <p14:tracePt t="39748" x="4564063" y="3686175"/>
          <p14:tracePt t="39765" x="4549775" y="3692525"/>
          <p14:tracePt t="39798" x="4533900" y="3700463"/>
          <p14:tracePt t="39815" x="4527550" y="3700463"/>
          <p14:tracePt t="39831" x="4519613" y="3700463"/>
          <p14:tracePt t="39848" x="4513263" y="3708400"/>
          <p14:tracePt t="39865" x="4505325" y="3708400"/>
          <p14:tracePt t="39881" x="4498975" y="3708400"/>
          <p14:tracePt t="40052" x="4505325" y="3708400"/>
          <p14:tracePt t="40060" x="4513263" y="3708400"/>
          <p14:tracePt t="40068" x="4533900" y="3700463"/>
          <p14:tracePt t="40081" x="4556125" y="3700463"/>
          <p14:tracePt t="40098" x="4600575" y="3686175"/>
          <p14:tracePt t="40115" x="4679950" y="3657600"/>
          <p14:tracePt t="40131" x="4745038" y="3635375"/>
          <p14:tracePt t="40148" x="4795838" y="3613150"/>
          <p14:tracePt t="40165" x="4802188" y="3598863"/>
          <p14:tracePt t="40182" x="4818063" y="3590925"/>
          <p14:tracePt t="40220" x="4824413" y="3590925"/>
          <p14:tracePt t="40260" x="4824413" y="3584575"/>
          <p14:tracePt t="40276" x="4832350" y="3584575"/>
          <p14:tracePt t="40292" x="4838700" y="3576638"/>
          <p14:tracePt t="40300" x="4846638" y="3570288"/>
          <p14:tracePt t="40316" x="4852988" y="3562350"/>
          <p14:tracePt t="40340" x="4868863" y="3556000"/>
          <p14:tracePt t="40348" x="4868863" y="3548063"/>
          <p14:tracePt t="40356" x="4875213" y="3548063"/>
          <p14:tracePt t="40372" x="4883150" y="3540125"/>
          <p14:tracePt t="40420" x="4889500" y="3540125"/>
          <p14:tracePt t="40564" x="4889500" y="3533775"/>
          <p14:tracePt t="40612" x="4897438" y="3525838"/>
          <p14:tracePt t="40668" x="4897438" y="3519488"/>
          <p14:tracePt t="40692" x="4897438" y="3511550"/>
          <p14:tracePt t="40724" x="4903788" y="3497263"/>
          <p14:tracePt t="40892" x="4911725" y="3489325"/>
          <p14:tracePt t="42109" x="4897438" y="3497263"/>
          <p14:tracePt t="42117" x="4883150" y="3525838"/>
          <p14:tracePt t="42125" x="4860925" y="3548063"/>
          <p14:tracePt t="42132" x="4838700" y="3576638"/>
          <p14:tracePt t="42148" x="4818063" y="3590925"/>
          <p14:tracePt t="42165" x="4773613" y="3641725"/>
          <p14:tracePt t="42181" x="4752975" y="3663950"/>
          <p14:tracePt t="42215" x="4745038" y="3671888"/>
          <p14:tracePt t="42231" x="4737100" y="3686175"/>
          <p14:tracePt t="42248" x="4737100" y="3700463"/>
          <p14:tracePt t="42265" x="4737100" y="3714750"/>
          <p14:tracePt t="42281" x="4737100" y="3722688"/>
          <p14:tracePt t="42373" x="4737100" y="3729038"/>
          <p14:tracePt t="42389" x="4730750" y="3736975"/>
          <p14:tracePt t="42397" x="4716463" y="3736975"/>
          <p14:tracePt t="42405" x="4679950" y="3736975"/>
          <p14:tracePt t="42415" x="4629150" y="3736975"/>
          <p14:tracePt t="42431" x="4513263" y="3736975"/>
          <p14:tracePt t="42448" x="4367213" y="3736975"/>
          <p14:tracePt t="42465" x="4237038" y="3736975"/>
          <p14:tracePt t="42481" x="4121150" y="3714750"/>
          <p14:tracePt t="42498" x="4056063" y="3708400"/>
          <p14:tracePt t="42515" x="4019550" y="3700463"/>
          <p14:tracePt t="42531" x="4011613" y="3692525"/>
          <p14:tracePt t="42709" x="4041775" y="3692525"/>
          <p14:tracePt t="42717" x="4084638" y="3708400"/>
          <p14:tracePt t="42725" x="4127500" y="3729038"/>
          <p14:tracePt t="42733" x="4178300" y="3743325"/>
          <p14:tracePt t="42748" x="4259263" y="3765550"/>
          <p14:tracePt t="42765" x="4476750" y="3802063"/>
          <p14:tracePt t="42781" x="4635500" y="3810000"/>
          <p14:tracePt t="42798" x="4773613" y="3810000"/>
          <p14:tracePt t="42815" x="4897438" y="3810000"/>
          <p14:tracePt t="42831" x="5005388" y="3810000"/>
          <p14:tracePt t="42848" x="5078413" y="3810000"/>
          <p14:tracePt t="42865" x="5106988" y="3810000"/>
          <p14:tracePt t="42881" x="5137150" y="3802063"/>
          <p14:tracePt t="42898" x="5180013" y="3802063"/>
          <p14:tracePt t="42915" x="5208588" y="3794125"/>
          <p14:tracePt t="42931" x="5216525" y="3794125"/>
          <p14:tracePt t="42948" x="5224463" y="3794125"/>
          <p14:tracePt t="43085" x="5216525" y="3794125"/>
          <p14:tracePt t="43093" x="5202238" y="3794125"/>
          <p14:tracePt t="43101" x="5187950" y="3794125"/>
          <p14:tracePt t="43115" x="5173663" y="3794125"/>
          <p14:tracePt t="43131" x="5143500" y="3794125"/>
          <p14:tracePt t="43148" x="5122863" y="3794125"/>
          <p14:tracePt t="43165" x="5100638" y="3794125"/>
          <p14:tracePt t="43189" x="5092700" y="3794125"/>
          <p14:tracePt t="43229" x="5086350" y="3787775"/>
          <p14:tracePt t="43237" x="5078413" y="3787775"/>
          <p14:tracePt t="43245" x="5072063" y="3787775"/>
          <p14:tracePt t="43253" x="5072063" y="3779838"/>
          <p14:tracePt t="43397" x="5064125" y="3773488"/>
          <p14:tracePt t="43517" x="5056188" y="3765550"/>
          <p14:tracePt t="43541" x="5049838" y="3765550"/>
          <p14:tracePt t="43565" x="5041900" y="3765550"/>
          <p14:tracePt t="43621" x="5035550" y="3765550"/>
          <p14:tracePt t="43637" x="5027613" y="3765550"/>
          <p14:tracePt t="43669" x="5021263" y="3765550"/>
          <p14:tracePt t="43701" x="5013325" y="3765550"/>
          <p14:tracePt t="43933" x="4991100" y="3759200"/>
          <p14:tracePt t="43941" x="4976813" y="3751263"/>
          <p14:tracePt t="43949" x="4954588" y="3743325"/>
          <p14:tracePt t="43965" x="4926013" y="3722688"/>
          <p14:tracePt t="43982" x="4868863" y="3714750"/>
          <p14:tracePt t="43998" x="4838700" y="3692525"/>
          <p14:tracePt t="44015" x="4802188" y="3686175"/>
          <p14:tracePt t="44031" x="4781550" y="3678238"/>
          <p14:tracePt t="44048" x="4767263" y="3678238"/>
          <p14:tracePt t="44065" x="4752975" y="3671888"/>
          <p14:tracePt t="44101" x="4745038" y="3663950"/>
          <p14:tracePt t="44117" x="4730750" y="3663950"/>
          <p14:tracePt t="44133" x="4722813" y="3663950"/>
          <p14:tracePt t="44148" x="4716463" y="3663950"/>
          <p14:tracePt t="44165" x="4708525" y="3663950"/>
          <p14:tracePt t="44405" x="4702175" y="3663950"/>
          <p14:tracePt t="44413" x="4694238" y="3663950"/>
          <p14:tracePt t="44421" x="4686300" y="3663950"/>
          <p14:tracePt t="44437" x="4679950" y="3663950"/>
          <p14:tracePt t="44461" x="4665663" y="3663950"/>
          <p14:tracePt t="44477" x="4657725" y="3663950"/>
          <p14:tracePt t="44485" x="4651375" y="3671888"/>
          <p14:tracePt t="44498" x="4643438" y="3671888"/>
          <p14:tracePt t="44515" x="4635500" y="3671888"/>
          <p14:tracePt t="44531" x="4621213" y="3678238"/>
          <p14:tracePt t="44548" x="4600575" y="3686175"/>
          <p14:tracePt t="44565" x="4584700" y="3686175"/>
          <p14:tracePt t="44581" x="4564063" y="3686175"/>
          <p14:tracePt t="44598" x="4533900" y="3686175"/>
          <p14:tracePt t="44615" x="4505325" y="3686175"/>
          <p14:tracePt t="44631" x="4476750" y="3686175"/>
          <p14:tracePt t="44648" x="4448175" y="3686175"/>
          <p14:tracePt t="44665" x="4411663" y="3686175"/>
          <p14:tracePt t="44681" x="4389438" y="3686175"/>
          <p14:tracePt t="44698" x="4367213" y="3686175"/>
          <p14:tracePt t="44715" x="4360863" y="3686175"/>
          <p14:tracePt t="44731" x="4352925" y="3686175"/>
          <p14:tracePt t="44773" x="4346575" y="3686175"/>
          <p14:tracePt t="44821" x="4338638" y="3692525"/>
          <p14:tracePt t="44853" x="4330700" y="3692525"/>
          <p14:tracePt t="44861" x="4324350" y="3692525"/>
          <p14:tracePt t="44869" x="4324350" y="3700463"/>
          <p14:tracePt t="44957" x="4316413" y="3708400"/>
          <p14:tracePt t="44981" x="4310063" y="3708400"/>
          <p14:tracePt t="45301" x="4316413" y="3714750"/>
          <p14:tracePt t="45309" x="4330700" y="3722688"/>
          <p14:tracePt t="45317" x="4346575" y="3722688"/>
          <p14:tracePt t="45331" x="4367213" y="3722688"/>
          <p14:tracePt t="45348" x="4397375" y="3729038"/>
          <p14:tracePt t="45365" x="4418013" y="3729038"/>
          <p14:tracePt t="45365" x="4432300" y="3736975"/>
          <p14:tracePt t="45381" x="4448175" y="3736975"/>
          <p14:tracePt t="45398" x="4476750" y="3736975"/>
          <p14:tracePt t="45415" x="4491038" y="3736975"/>
          <p14:tracePt t="45431" x="4513263" y="3743325"/>
          <p14:tracePt t="45448" x="4533900" y="3751263"/>
          <p14:tracePt t="45465" x="4564063" y="3751263"/>
          <p14:tracePt t="45481" x="4584700" y="3751263"/>
          <p14:tracePt t="45498" x="4600575" y="3751263"/>
          <p14:tracePt t="45515" x="4614863" y="3751263"/>
          <p14:tracePt t="45548" x="4621213" y="3751263"/>
          <p14:tracePt t="46045" x="4629150" y="3751263"/>
          <p14:tracePt t="46117" x="4635500" y="3751263"/>
          <p14:tracePt t="46133" x="4643438" y="3751263"/>
          <p14:tracePt t="46149" x="4651375" y="3751263"/>
          <p14:tracePt t="46157" x="4657725" y="3751263"/>
          <p14:tracePt t="46165" x="4665663" y="3751263"/>
          <p14:tracePt t="46181" x="4672013" y="3751263"/>
          <p14:tracePt t="46222" x="4679950" y="3751263"/>
          <p14:tracePt t="46246" x="4686300" y="3751263"/>
          <p14:tracePt t="46269" x="4694238" y="3743325"/>
          <p14:tracePt t="46309" x="4694238" y="3736975"/>
          <p14:tracePt t="46357" x="4694238" y="3729038"/>
          <p14:tracePt t="46470" x="4686300" y="3722688"/>
          <p14:tracePt t="46493" x="4679950" y="3722688"/>
          <p14:tracePt t="46622" x="4672013" y="3722688"/>
          <p14:tracePt t="46653" x="4665663" y="3722688"/>
          <p14:tracePt t="46678" x="4657725" y="3722688"/>
          <p14:tracePt t="46685" x="4651375" y="3722688"/>
          <p14:tracePt t="46702" x="4643438" y="3722688"/>
          <p14:tracePt t="46709" x="4643438" y="3729038"/>
          <p14:tracePt t="46717" x="4635500" y="3729038"/>
          <p14:tracePt t="46734" x="4635500" y="3736975"/>
          <p14:tracePt t="46748" x="4629150" y="3736975"/>
          <p14:tracePt t="46766" x="4621213" y="3736975"/>
          <p14:tracePt t="46798" x="4614863" y="3736975"/>
          <p14:tracePt t="46806" x="4606925" y="3743325"/>
          <p14:tracePt t="46894" x="4600575" y="3743325"/>
          <p14:tracePt t="46910" x="4600575" y="3751263"/>
          <p14:tracePt t="46918" x="4606925" y="3751263"/>
          <p14:tracePt t="46926" x="4621213" y="3759200"/>
          <p14:tracePt t="46934" x="4643438" y="3765550"/>
          <p14:tracePt t="46948" x="4665663" y="3773488"/>
          <p14:tracePt t="46965" x="4716463" y="3773488"/>
          <p14:tracePt t="46981" x="4818063" y="3779838"/>
          <p14:tracePt t="46998" x="4883150" y="3794125"/>
          <p14:tracePt t="47015" x="4919663" y="3802063"/>
          <p14:tracePt t="47031" x="4940300" y="3802063"/>
          <p14:tracePt t="47048" x="4962525" y="3802063"/>
          <p14:tracePt t="47070" x="4976813" y="3802063"/>
          <p14:tracePt t="47081" x="4984750" y="3794125"/>
          <p14:tracePt t="47098" x="5005388" y="3779838"/>
          <p14:tracePt t="47115" x="5027613" y="3759200"/>
          <p14:tracePt t="47131" x="5049838" y="3736975"/>
          <p14:tracePt t="47148" x="5078413" y="3708400"/>
          <p14:tracePt t="47165" x="5106988" y="3678238"/>
          <p14:tracePt t="47181" x="5129213" y="3641725"/>
          <p14:tracePt t="47182" x="5137150" y="3641725"/>
          <p14:tracePt t="47198" x="5143500" y="3621088"/>
          <p14:tracePt t="47215" x="5151438" y="3613150"/>
          <p14:tracePt t="47231" x="5151438" y="3598863"/>
          <p14:tracePt t="47265" x="5151438" y="3584575"/>
          <p14:tracePt t="47281" x="5151438" y="3576638"/>
          <p14:tracePt t="47298" x="5151438" y="3562350"/>
          <p14:tracePt t="47315" x="5151438" y="3548063"/>
          <p14:tracePt t="47331" x="5151438" y="3533775"/>
          <p14:tracePt t="47348" x="5129213" y="3505200"/>
          <p14:tracePt t="47365" x="5106988" y="3482975"/>
          <p14:tracePt t="47381" x="5086350" y="3460750"/>
          <p14:tracePt t="47382" x="5064125" y="3454400"/>
          <p14:tracePt t="47398" x="5049838" y="3438525"/>
          <p14:tracePt t="47415" x="5021263" y="3417888"/>
          <p14:tracePt t="47431" x="5005388" y="3409950"/>
          <p14:tracePt t="47448" x="4984750" y="3395663"/>
          <p14:tracePt t="47465" x="4954588" y="3373438"/>
          <p14:tracePt t="47481" x="4940300" y="3359150"/>
          <p14:tracePt t="47498" x="4919663" y="3344863"/>
          <p14:tracePt t="47515" x="4903788" y="3336925"/>
          <p14:tracePt t="47531" x="4889500" y="3322638"/>
          <p14:tracePt t="47548" x="4868863" y="3308350"/>
          <p14:tracePt t="47565" x="4852988" y="3302000"/>
          <p14:tracePt t="47581" x="4824413" y="3294063"/>
          <p14:tracePt t="47582" x="4818063" y="3294063"/>
          <p14:tracePt t="47598" x="4787900" y="3286125"/>
          <p14:tracePt t="47615" x="4773613" y="3286125"/>
          <p14:tracePt t="47631" x="4745038" y="3286125"/>
          <p14:tracePt t="47648" x="4722813" y="3286125"/>
          <p14:tracePt t="47665" x="4694238" y="3286125"/>
          <p14:tracePt t="47681" x="4665663" y="3286125"/>
          <p14:tracePt t="47698" x="4629150" y="3302000"/>
          <p14:tracePt t="47715" x="4592638" y="3316288"/>
          <p14:tracePt t="47731" x="4549775" y="3344863"/>
          <p14:tracePt t="47748" x="4513263" y="3367088"/>
          <p14:tracePt t="47765" x="4491038" y="3381375"/>
          <p14:tracePt t="47781" x="4483100" y="3387725"/>
          <p14:tracePt t="47782" x="4468813" y="3395663"/>
          <p14:tracePt t="47798" x="4448175" y="3424238"/>
          <p14:tracePt t="47815" x="4425950" y="3446463"/>
          <p14:tracePt t="47831" x="4425950" y="3475038"/>
          <p14:tracePt t="47848" x="4418013" y="3505200"/>
          <p14:tracePt t="47865" x="4418013" y="3533775"/>
          <p14:tracePt t="47881" x="4418013" y="3548063"/>
          <p14:tracePt t="47898" x="4418013" y="3576638"/>
          <p14:tracePt t="47915" x="4425950" y="3598863"/>
          <p14:tracePt t="47931" x="4448175" y="3621088"/>
          <p14:tracePt t="47948" x="4454525" y="3641725"/>
          <p14:tracePt t="47965" x="4476750" y="3663950"/>
          <p14:tracePt t="47981" x="4498975" y="3686175"/>
          <p14:tracePt t="47982" x="4505325" y="3700463"/>
          <p14:tracePt t="47998" x="4527550" y="3714750"/>
          <p14:tracePt t="48015" x="4541838" y="3729038"/>
          <p14:tracePt t="48031" x="4578350" y="3743325"/>
          <p14:tracePt t="48048" x="4600575" y="3751263"/>
          <p14:tracePt t="48065" x="4614863" y="3759200"/>
          <p14:tracePt t="48081" x="4635500" y="3759200"/>
          <p14:tracePt t="48098" x="4651375" y="3765550"/>
          <p14:tracePt t="48115" x="4679950" y="3765550"/>
          <p14:tracePt t="48131" x="4708525" y="3773488"/>
          <p14:tracePt t="48148" x="4745038" y="3779838"/>
          <p14:tracePt t="48165" x="4781550" y="3787775"/>
          <p14:tracePt t="48181" x="4802188" y="3794125"/>
          <p14:tracePt t="48182" x="4818063" y="3794125"/>
          <p14:tracePt t="48198" x="4838700" y="3794125"/>
          <p14:tracePt t="48215" x="4860925" y="3794125"/>
          <p14:tracePt t="48231" x="4875213" y="3794125"/>
          <p14:tracePt t="48248" x="4889500" y="3794125"/>
          <p14:tracePt t="48265" x="4903788" y="3794125"/>
          <p14:tracePt t="48281" x="4919663" y="3787775"/>
          <p14:tracePt t="48298" x="4926013" y="3779838"/>
          <p14:tracePt t="48315" x="4933950" y="3773488"/>
          <p14:tracePt t="48331" x="4940300" y="3759200"/>
          <p14:tracePt t="48348" x="4948238" y="3736975"/>
          <p14:tracePt t="48365" x="4954588" y="3714750"/>
          <p14:tracePt t="48381" x="4962525" y="3700463"/>
          <p14:tracePt t="48382" x="4970463" y="3692525"/>
          <p14:tracePt t="48398" x="4970463" y="3678238"/>
          <p14:tracePt t="48415" x="4976813" y="3663950"/>
          <p14:tracePt t="48431" x="4984750" y="3649663"/>
          <p14:tracePt t="48448" x="4984750" y="3635375"/>
          <p14:tracePt t="48465" x="4991100" y="3613150"/>
          <p14:tracePt t="48481" x="4991100" y="3598863"/>
          <p14:tracePt t="48498" x="4991100" y="3576638"/>
          <p14:tracePt t="48515" x="4999038" y="3556000"/>
          <p14:tracePt t="48531" x="4999038" y="3548063"/>
          <p14:tracePt t="48548" x="4999038" y="3533775"/>
          <p14:tracePt t="48565" x="4999038" y="3519488"/>
          <p14:tracePt t="48581" x="4999038" y="3497263"/>
          <p14:tracePt t="48598" x="4999038" y="3475038"/>
          <p14:tracePt t="48615" x="4999038" y="3454400"/>
          <p14:tracePt t="48631" x="4991100" y="3438525"/>
          <p14:tracePt t="48648" x="4991100" y="3432175"/>
          <p14:tracePt t="48665" x="4984750" y="3424238"/>
          <p14:tracePt t="48681" x="4976813" y="3417888"/>
          <p14:tracePt t="48698" x="4970463" y="3409950"/>
          <p14:tracePt t="48715" x="4954588" y="3395663"/>
          <p14:tracePt t="48731" x="4940300" y="3387725"/>
          <p14:tracePt t="48748" x="4903788" y="3367088"/>
          <p14:tracePt t="48765" x="4875213" y="3352800"/>
          <p14:tracePt t="48781" x="4832350" y="3330575"/>
          <p14:tracePt t="48798" x="4795838" y="3316288"/>
          <p14:tracePt t="48815" x="4767263" y="3308350"/>
          <p14:tracePt t="48831" x="4752975" y="3308350"/>
          <p14:tracePt t="48848" x="4737100" y="3308350"/>
          <p14:tracePt t="48865" x="4730750" y="3308350"/>
          <p14:tracePt t="48881" x="4716463" y="3308350"/>
          <p14:tracePt t="48898" x="4702175" y="3308350"/>
          <p14:tracePt t="48915" x="4672013" y="3308350"/>
          <p14:tracePt t="48931" x="4643438" y="3308350"/>
          <p14:tracePt t="48948" x="4629150" y="3308350"/>
          <p14:tracePt t="48965" x="4606925" y="3308350"/>
          <p14:tracePt t="48981" x="4592638" y="3308350"/>
          <p14:tracePt t="48998" x="4556125" y="3322638"/>
          <p14:tracePt t="49015" x="4549775" y="3336925"/>
          <p14:tracePt t="49031" x="4527550" y="3359150"/>
          <p14:tracePt t="49048" x="4505325" y="3381375"/>
          <p14:tracePt t="49065" x="4498975" y="3387725"/>
          <p14:tracePt t="49081" x="4483100" y="3409950"/>
          <p14:tracePt t="49098" x="4483100" y="3417888"/>
          <p14:tracePt t="49115" x="4476750" y="3432175"/>
          <p14:tracePt t="49131" x="4476750" y="3454400"/>
          <p14:tracePt t="49148" x="4476750" y="3460750"/>
          <p14:tracePt t="49165" x="4476750" y="3475038"/>
          <p14:tracePt t="49181" x="4476750" y="3482975"/>
          <p14:tracePt t="49198" x="4476750" y="3511550"/>
          <p14:tracePt t="49215" x="4476750" y="3525838"/>
          <p14:tracePt t="49231" x="4476750" y="3540125"/>
          <p14:tracePt t="49248" x="4476750" y="3556000"/>
          <p14:tracePt t="49265" x="4476750" y="3576638"/>
          <p14:tracePt t="49281" x="4476750" y="3590925"/>
          <p14:tracePt t="49298" x="4483100" y="3606800"/>
          <p14:tracePt t="49315" x="4491038" y="3627438"/>
          <p14:tracePt t="49331" x="4505325" y="3649663"/>
          <p14:tracePt t="49348" x="4513263" y="3657600"/>
          <p14:tracePt t="49365" x="4519613" y="3678238"/>
          <p14:tracePt t="49381" x="4527550" y="3678238"/>
          <p14:tracePt t="49398" x="4541838" y="3700463"/>
          <p14:tracePt t="49415" x="4549775" y="3714750"/>
          <p14:tracePt t="49431" x="4564063" y="3729038"/>
          <p14:tracePt t="49448" x="4584700" y="3743325"/>
          <p14:tracePt t="49464" x="4614863" y="3751263"/>
          <p14:tracePt t="49481" x="4657725" y="3765550"/>
          <p14:tracePt t="49498" x="4686300" y="3779838"/>
          <p14:tracePt t="49514" x="4730750" y="3787775"/>
          <p14:tracePt t="49531" x="4767263" y="3794125"/>
          <p14:tracePt t="49548" x="4802188" y="3802063"/>
          <p14:tracePt t="49564" x="4838700" y="3810000"/>
          <p14:tracePt t="49581" x="4868863" y="3810000"/>
          <p14:tracePt t="49598" x="4911725" y="3810000"/>
          <p14:tracePt t="49598" x="4919663" y="3810000"/>
          <p14:tracePt t="49614" x="4954588" y="3787775"/>
          <p14:tracePt t="49631" x="4991100" y="3773488"/>
          <p14:tracePt t="49648" x="5027613" y="3743325"/>
          <p14:tracePt t="49664" x="5049838" y="3729038"/>
          <p14:tracePt t="49681" x="5086350" y="3700463"/>
          <p14:tracePt t="49698" x="5106988" y="3686175"/>
          <p14:tracePt t="49714" x="5122863" y="3671888"/>
          <p14:tracePt t="49731" x="5122863" y="3649663"/>
          <p14:tracePt t="49748" x="5129213" y="3627438"/>
          <p14:tracePt t="49764" x="5129213" y="3606800"/>
          <p14:tracePt t="49781" x="5137150" y="3576638"/>
          <p14:tracePt t="49798" x="5137150" y="3562350"/>
          <p14:tracePt t="49798" x="5137150" y="3556000"/>
          <p14:tracePt t="49814" x="5137150" y="3533775"/>
          <p14:tracePt t="49831" x="5137150" y="3519488"/>
          <p14:tracePt t="49848" x="5137150" y="3505200"/>
          <p14:tracePt t="49864" x="5129213" y="3482975"/>
          <p14:tracePt t="49881" x="5122863" y="3454400"/>
          <p14:tracePt t="49898" x="5106988" y="3424238"/>
          <p14:tracePt t="49914" x="5092700" y="3409950"/>
          <p14:tracePt t="49931" x="5086350" y="3395663"/>
          <p14:tracePt t="49948" x="5072063" y="3373438"/>
          <p14:tracePt t="49965" x="5056188" y="3359150"/>
          <p14:tracePt t="49981" x="5041900" y="3352800"/>
          <p14:tracePt t="49998" x="5021263" y="3344863"/>
          <p14:tracePt t="49998" x="5005388" y="3336925"/>
          <p14:tracePt t="50015" x="4991100" y="3330575"/>
          <p14:tracePt t="50031" x="4970463" y="3330575"/>
          <p14:tracePt t="50048" x="4940300" y="3322638"/>
          <p14:tracePt t="50064" x="4911725" y="3316288"/>
          <p14:tracePt t="50081" x="4883150" y="3316288"/>
          <p14:tracePt t="50098" x="4860925" y="3308350"/>
          <p14:tracePt t="50114" x="4838700" y="3308350"/>
          <p14:tracePt t="50131" x="4810125" y="3308350"/>
          <p14:tracePt t="50148" x="4781550" y="3308350"/>
          <p14:tracePt t="50164" x="4752975" y="3308350"/>
          <p14:tracePt t="50181" x="4716463" y="3308350"/>
          <p14:tracePt t="50198" x="4694238" y="3308350"/>
          <p14:tracePt t="50199" x="4679950" y="3308350"/>
          <p14:tracePt t="50215" x="4651375" y="3308350"/>
          <p14:tracePt t="50231" x="4629150" y="3316288"/>
          <p14:tracePt t="50248" x="4606925" y="3316288"/>
          <p14:tracePt t="50265" x="4570413" y="3336925"/>
          <p14:tracePt t="50281" x="4541838" y="3352800"/>
          <p14:tracePt t="50298" x="4519613" y="3373438"/>
          <p14:tracePt t="50314" x="4491038" y="3395663"/>
          <p14:tracePt t="50331" x="4462463" y="3417888"/>
          <p14:tracePt t="50348" x="4448175" y="3438525"/>
          <p14:tracePt t="50364" x="4432300" y="3475038"/>
          <p14:tracePt t="50381" x="4418013" y="3489325"/>
          <p14:tracePt t="50398" x="4418013" y="3511550"/>
          <p14:tracePt t="50415" x="4418013" y="3548063"/>
          <p14:tracePt t="50431" x="4418013" y="3562350"/>
          <p14:tracePt t="50448" x="4418013" y="3590925"/>
          <p14:tracePt t="50464" x="4418013" y="3613150"/>
          <p14:tracePt t="50481" x="4425950" y="3627438"/>
          <p14:tracePt t="50498" x="4448175" y="3649663"/>
          <p14:tracePt t="50514" x="4462463" y="3663950"/>
          <p14:tracePt t="50531" x="4483100" y="3678238"/>
          <p14:tracePt t="50548" x="4513263" y="3700463"/>
          <p14:tracePt t="50564" x="4541838" y="3714750"/>
          <p14:tracePt t="50581" x="4584700" y="3736975"/>
          <p14:tracePt t="50598" x="4621213" y="3751263"/>
          <p14:tracePt t="50614" x="4672013" y="3765550"/>
          <p14:tracePt t="50631" x="4708525" y="3773488"/>
          <p14:tracePt t="50648" x="4737100" y="3773488"/>
          <p14:tracePt t="50664" x="4767263" y="3773488"/>
          <p14:tracePt t="50681" x="4802188" y="3773488"/>
          <p14:tracePt t="50698" x="4824413" y="3773488"/>
          <p14:tracePt t="50714" x="4846638" y="3773488"/>
          <p14:tracePt t="50731" x="4875213" y="3773488"/>
          <p14:tracePt t="50748" x="4897438" y="3773488"/>
          <p14:tracePt t="50764" x="4926013" y="3773488"/>
          <p14:tracePt t="50781" x="4940300" y="3765550"/>
          <p14:tracePt t="50798" x="4962525" y="3751263"/>
          <p14:tracePt t="50814" x="4984750" y="3729038"/>
          <p14:tracePt t="50831" x="5005388" y="3722688"/>
          <p14:tracePt t="50848" x="5021263" y="3714750"/>
          <p14:tracePt t="50864" x="5035550" y="3700463"/>
          <p14:tracePt t="50911" x="5041900" y="3700463"/>
          <p14:tracePt t="50935" x="5041900" y="3692525"/>
          <p14:tracePt t="50967" x="5049838" y="3692525"/>
          <p14:tracePt t="50975" x="5056188" y="3692525"/>
          <p14:tracePt t="50991" x="5064125" y="3686175"/>
          <p14:tracePt t="51007" x="5064125" y="3678238"/>
          <p14:tracePt t="51015" x="5072063" y="3678238"/>
          <p14:tracePt t="51031" x="5078413" y="3671888"/>
          <p14:tracePt t="51048" x="5092700" y="3657600"/>
          <p14:tracePt t="51064" x="5100638" y="3649663"/>
          <p14:tracePt t="51081" x="5106988" y="3627438"/>
          <p14:tracePt t="51098" x="5114925" y="3613150"/>
          <p14:tracePt t="51114" x="5122863" y="3598863"/>
          <p14:tracePt t="51131" x="5122863" y="3590925"/>
          <p14:tracePt t="51148" x="5122863" y="3584575"/>
          <p14:tracePt t="51164" x="5122863" y="3576638"/>
          <p14:tracePt t="51181" x="5122863" y="3562350"/>
          <p14:tracePt t="51198" x="5122863" y="3548063"/>
          <p14:tracePt t="51199" x="5122863" y="3540125"/>
          <p14:tracePt t="51215" x="5122863" y="3533775"/>
          <p14:tracePt t="51231" x="5129213" y="3525838"/>
          <p14:tracePt t="51248" x="5129213" y="3519488"/>
          <p14:tracePt t="51623" x="5137150" y="3519488"/>
          <p14:tracePt t="51631" x="5151438" y="3533775"/>
          <p14:tracePt t="51639" x="5194300" y="3548063"/>
          <p14:tracePt t="51648" x="5238750" y="3570288"/>
          <p14:tracePt t="51664" x="5340350" y="3627438"/>
          <p14:tracePt t="51681" x="5448300" y="3663950"/>
          <p14:tracePt t="51698" x="5557838" y="3714750"/>
          <p14:tracePt t="51714" x="5659438" y="3773488"/>
          <p14:tracePt t="51731" x="5761038" y="3830638"/>
          <p14:tracePt t="51748" x="5934075" y="3917950"/>
          <p14:tracePt t="51764" x="6137275" y="3983038"/>
          <p14:tracePt t="51781" x="6340475" y="4041775"/>
          <p14:tracePt t="51798" x="6523038" y="4084638"/>
          <p14:tracePt t="51815" x="6783388" y="4106863"/>
          <p14:tracePt t="51831" x="6964363" y="4106863"/>
          <p14:tracePt t="51848" x="7153275" y="4106863"/>
          <p14:tracePt t="51864" x="7342188" y="4106863"/>
          <p14:tracePt t="51881" x="7545388" y="4106863"/>
          <p14:tracePt t="51898" x="7697788" y="4084638"/>
          <p14:tracePt t="51914" x="7835900" y="4056063"/>
          <p14:tracePt t="51931" x="7937500" y="4033838"/>
          <p14:tracePt t="51948" x="8024813" y="4019550"/>
          <p14:tracePt t="51964" x="8104188" y="3990975"/>
          <p14:tracePt t="51981" x="8197850" y="3962400"/>
          <p14:tracePt t="51998" x="8256588" y="3940175"/>
          <p14:tracePt t="52014" x="8335963" y="3903663"/>
          <p14:tracePt t="52031" x="8502650" y="3860800"/>
          <p14:tracePt t="52048" x="8612188" y="3830638"/>
          <p14:tracePt t="52064" x="8736013" y="3794125"/>
          <p14:tracePt t="52081" x="8837613" y="3765550"/>
          <p14:tracePt t="52098" x="8923338" y="3743325"/>
          <p14:tracePt t="52114" x="8996363" y="3722688"/>
          <p14:tracePt t="52131" x="9061450" y="3714750"/>
          <p14:tracePt t="52148" x="9112250" y="3714750"/>
          <p14:tracePt t="52164" x="9191625" y="3708400"/>
          <p14:tracePt t="52181" x="9272588" y="3692525"/>
          <p14:tracePt t="52198" x="9344025" y="3686175"/>
          <p14:tracePt t="52214" x="9410700" y="3657600"/>
          <p14:tracePt t="52231" x="9467850" y="3635375"/>
          <p14:tracePt t="52248" x="9482138" y="3627438"/>
          <p14:tracePt t="52265" x="9504363" y="3613150"/>
          <p14:tracePt t="52281" x="9512300" y="3606800"/>
          <p14:tracePt t="52335" x="9512300" y="3598863"/>
          <p14:tracePt t="52351" x="9512300" y="3590925"/>
          <p14:tracePt t="52367" x="9512300" y="3584575"/>
          <p14:tracePt t="52399" x="9512300" y="3570288"/>
          <p14:tracePt t="52415" x="9496425" y="3562350"/>
          <p14:tracePt t="52423" x="9490075" y="3548063"/>
          <p14:tracePt t="52431" x="9475788" y="3540125"/>
          <p14:tracePt t="52448" x="9424988" y="3497263"/>
          <p14:tracePt t="52464" x="9351963" y="3424238"/>
          <p14:tracePt t="52481" x="9278938" y="3352800"/>
          <p14:tracePt t="52498" x="9185275" y="3286125"/>
          <p14:tracePt t="52514" x="9097963" y="3235325"/>
          <p14:tracePt t="52531" x="9032875" y="3206750"/>
          <p14:tracePt t="52548" x="9004300" y="3200400"/>
          <p14:tracePt t="52564" x="8996363" y="3200400"/>
          <p14:tracePt t="52581" x="8990013" y="3200400"/>
          <p14:tracePt t="52598" x="8982075" y="3200400"/>
          <p14:tracePt t="52614" x="8945563" y="3214688"/>
          <p14:tracePt t="52631" x="8909050" y="3243263"/>
          <p14:tracePt t="52648" x="8888413" y="3265488"/>
          <p14:tracePt t="52664" x="8858250" y="3294063"/>
          <p14:tracePt t="52681" x="8837613" y="3330575"/>
          <p14:tracePt t="52698" x="8801100" y="3381375"/>
          <p14:tracePt t="52714" x="8778875" y="3424238"/>
          <p14:tracePt t="52731" x="8764588" y="3460750"/>
          <p14:tracePt t="52748" x="8764588" y="3519488"/>
          <p14:tracePt t="52764" x="8764588" y="3590925"/>
          <p14:tracePt t="52781" x="8786813" y="3657600"/>
          <p14:tracePt t="52798" x="8843963" y="3743325"/>
          <p14:tracePt t="52814" x="8894763" y="3816350"/>
          <p14:tracePt t="52831" x="8959850" y="3867150"/>
          <p14:tracePt t="52848" x="9018588" y="3903663"/>
          <p14:tracePt t="52864" x="9091613" y="3925888"/>
          <p14:tracePt t="52881" x="9163050" y="3946525"/>
          <p14:tracePt t="52898" x="9228138" y="3962400"/>
          <p14:tracePt t="52914" x="9278938" y="3968750"/>
          <p14:tracePt t="52931" x="9309100" y="3968750"/>
          <p14:tracePt t="52948" x="9323388" y="3968750"/>
          <p14:tracePt t="52964" x="9344025" y="3968750"/>
          <p14:tracePt t="52981" x="9366250" y="3968750"/>
          <p14:tracePt t="52998" x="9380538" y="3968750"/>
          <p14:tracePt t="53014" x="9402763" y="3954463"/>
          <p14:tracePt t="53031" x="9424988" y="3911600"/>
          <p14:tracePt t="53048" x="9431338" y="3881438"/>
          <p14:tracePt t="53064" x="9439275" y="3838575"/>
          <p14:tracePt t="53081" x="9445625" y="3802063"/>
          <p14:tracePt t="53098" x="9445625" y="3751263"/>
          <p14:tracePt t="53114" x="9445625" y="3700463"/>
          <p14:tracePt t="53131" x="9439275" y="3657600"/>
          <p14:tracePt t="53148" x="9424988" y="3598863"/>
          <p14:tracePt t="53164" x="9402763" y="3556000"/>
          <p14:tracePt t="53181" x="9388475" y="3511550"/>
          <p14:tracePt t="53198" x="9374188" y="3489325"/>
          <p14:tracePt t="53199" x="9366250" y="3482975"/>
          <p14:tracePt t="53214" x="9359900" y="3475038"/>
          <p14:tracePt t="53231" x="9337675" y="3454400"/>
          <p14:tracePt t="53248" x="9323388" y="3438525"/>
          <p14:tracePt t="53264" x="9309100" y="3432175"/>
          <p14:tracePt t="53281" x="9301163" y="3424238"/>
          <p14:tracePt t="53298" x="9278938" y="3417888"/>
          <p14:tracePt t="53314" x="9250363" y="3395663"/>
          <p14:tracePt t="53331" x="9236075" y="3381375"/>
          <p14:tracePt t="53348" x="9213850" y="3367088"/>
          <p14:tracePt t="53364" x="9185275" y="3359150"/>
          <p14:tracePt t="53381" x="9163050" y="3344863"/>
          <p14:tracePt t="53398" x="9134475" y="3336925"/>
          <p14:tracePt t="53414" x="9120188" y="3336925"/>
          <p14:tracePt t="53431" x="9091613" y="3336925"/>
          <p14:tracePt t="53448" x="9061450" y="3344863"/>
          <p14:tracePt t="53464" x="9047163" y="3359150"/>
          <p14:tracePt t="53481" x="9018588" y="3373438"/>
          <p14:tracePt t="53498" x="8990013" y="3395663"/>
          <p14:tracePt t="53514" x="8959850" y="3417888"/>
          <p14:tracePt t="53531" x="8939213" y="3432175"/>
          <p14:tracePt t="53548" x="8923338" y="3446463"/>
          <p14:tracePt t="53564" x="8916988" y="3468688"/>
          <p14:tracePt t="53581" x="8902700" y="3497263"/>
          <p14:tracePt t="53598" x="8902700" y="3525838"/>
          <p14:tracePt t="53614" x="8902700" y="3562350"/>
          <p14:tracePt t="53631" x="8902700" y="3635375"/>
          <p14:tracePt t="53648" x="8923338" y="3692525"/>
          <p14:tracePt t="53664" x="8953500" y="3743325"/>
          <p14:tracePt t="53681" x="8990013" y="3787775"/>
          <p14:tracePt t="53698" x="9024938" y="3830638"/>
          <p14:tracePt t="53714" x="9091613" y="3867150"/>
          <p14:tracePt t="53731" x="9191625" y="3925888"/>
          <p14:tracePt t="53748" x="9278938" y="3962400"/>
          <p14:tracePt t="53764" x="9374188" y="3983038"/>
          <p14:tracePt t="53781" x="9417050" y="3983038"/>
          <p14:tracePt t="53798" x="9453563" y="3983038"/>
          <p14:tracePt t="53814" x="9482138" y="3983038"/>
          <p14:tracePt t="53831" x="9512300" y="3962400"/>
          <p14:tracePt t="53848" x="9532938" y="3940175"/>
          <p14:tracePt t="53864" x="9547225" y="3925888"/>
          <p14:tracePt t="53881" x="9555163" y="3917950"/>
          <p14:tracePt t="53898" x="9555163" y="3889375"/>
          <p14:tracePt t="53914" x="9563100" y="3867150"/>
          <p14:tracePt t="53931" x="9577388" y="3838575"/>
          <p14:tracePt t="53948" x="9583738" y="3816350"/>
          <p14:tracePt t="53964" x="9591675" y="3787775"/>
          <p14:tracePt t="53981" x="9598025" y="3765550"/>
          <p14:tracePt t="53998" x="9598025" y="3736975"/>
          <p14:tracePt t="54014" x="9598025" y="3700463"/>
          <p14:tracePt t="54031" x="9598025" y="3641725"/>
          <p14:tracePt t="54048" x="9583738" y="3621088"/>
          <p14:tracePt t="54064" x="9577388" y="3606800"/>
          <p14:tracePt t="54081" x="9569450" y="3598863"/>
          <p14:tracePt t="54098" x="9563100" y="3590925"/>
          <p14:tracePt t="54114" x="9555163" y="3590925"/>
          <p14:tracePt t="54160" x="9547225" y="3590925"/>
          <p14:tracePt t="54167" x="9540875" y="3590925"/>
          <p14:tracePt t="54175" x="9532938" y="3590925"/>
          <p14:tracePt t="54183" x="9512300" y="3590925"/>
          <p14:tracePt t="54198" x="9490075" y="3590925"/>
          <p14:tracePt t="54214" x="9453563" y="3590925"/>
          <p14:tracePt t="54231" x="9417050" y="3590925"/>
          <p14:tracePt t="54248" x="9402763" y="3590925"/>
          <p14:tracePt t="54264" x="9394825" y="3590925"/>
          <p14:tracePt t="57000" x="9388475" y="3590925"/>
          <p14:tracePt t="57008" x="9388475" y="3598863"/>
          <p14:tracePt t="57016" x="9380538" y="3598863"/>
          <p14:tracePt t="57031" x="9374188" y="3606800"/>
          <p14:tracePt t="57048" x="9374188" y="3621088"/>
          <p14:tracePt t="57064" x="9366250" y="3627438"/>
          <p14:tracePt t="57098" x="9366250" y="3641725"/>
          <p14:tracePt t="57114" x="9366250" y="3649663"/>
          <p14:tracePt t="57131" x="9359900" y="3671888"/>
          <p14:tracePt t="57148" x="9359900" y="3692525"/>
          <p14:tracePt t="57164" x="9351963" y="3722688"/>
          <p14:tracePt t="57181" x="9351963" y="3743325"/>
          <p14:tracePt t="57198" x="9337675" y="3773488"/>
          <p14:tracePt t="57214" x="9329738" y="3794125"/>
          <p14:tracePt t="5721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073FB-014A-10E9-277A-5F9A7FAAE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53AC8DC-3DBD-A23A-7C25-7E2CBCDC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el-GR" dirty="0"/>
              <a:t>Σημεία Ισορροπίας Στερεών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1BE6A-63D7-BEB5-1E8C-BBBE41AF9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Ουδέτερη Ισορροπία</a:t>
            </a:r>
          </a:p>
          <a:p>
            <a:endParaRPr lang="el-GR" dirty="0"/>
          </a:p>
        </p:txBody>
      </p:sp>
      <p:sp>
        <p:nvSpPr>
          <p:cNvPr id="2" name="AutoShape 2" descr="Πέτρα Άνθρωπος Άνθρωπος Πέτρα Ισορροπία Ισορροπία Ισορροπία Ασταθής Πέτρες  Πύργος — Φωτογραφία © PantherMediaSeller #353577516">
            <a:extLst>
              <a:ext uri="{FF2B5EF4-FFF2-40B4-BE49-F238E27FC236}">
                <a16:creationId xmlns:a16="http://schemas.microsoft.com/office/drawing/2014/main" id="{69B2E1EA-99F6-7812-0EE7-0E86ABC80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2" y="3276599"/>
            <a:ext cx="2384647" cy="238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52485-A621-5B8C-ED25-477F55E12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63" y="2495736"/>
            <a:ext cx="2224742" cy="2780928"/>
          </a:xfrm>
          <a:prstGeom prst="rect">
            <a:avLst/>
          </a:prstGeom>
        </p:spPr>
      </p:pic>
      <p:pic>
        <p:nvPicPr>
          <p:cNvPr id="3074" name="Picture 2" descr="Κύλινδρος υπολογισμός συνολικού εμβαδού κυλίνδρου online">
            <a:extLst>
              <a:ext uri="{FF2B5EF4-FFF2-40B4-BE49-F238E27FC236}">
                <a16:creationId xmlns:a16="http://schemas.microsoft.com/office/drawing/2014/main" id="{AED95A6A-B2AF-5DB0-7201-2E0F7D9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96" y="2495736"/>
            <a:ext cx="4943449" cy="24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1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317">
        <p:fade/>
      </p:transition>
    </mc:Choice>
    <mc:Fallback xmlns="">
      <p:transition spd="med" advTm="58317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7005" x="1646238" y="2416175"/>
          <p14:tracePt t="7060" x="1654175" y="2416175"/>
          <p14:tracePt t="7068" x="1668463" y="2416175"/>
          <p14:tracePt t="7077" x="1690688" y="2416175"/>
          <p14:tracePt t="7085" x="1719263" y="2416175"/>
          <p14:tracePt t="7099" x="1763713" y="2416175"/>
          <p14:tracePt t="7116" x="1849438" y="2416175"/>
          <p14:tracePt t="7133" x="2017713" y="2438400"/>
          <p14:tracePt t="7149" x="2125663" y="2452688"/>
          <p14:tracePt t="7166" x="2227263" y="2459038"/>
          <p14:tracePt t="7183" x="2286000" y="2459038"/>
          <p14:tracePt t="7199" x="2328863" y="2459038"/>
          <p14:tracePt t="7216" x="2336800" y="2459038"/>
          <p14:tracePt t="7249" x="2343150" y="2459038"/>
          <p14:tracePt t="7268" x="2351088" y="2459038"/>
          <p14:tracePt t="7308" x="2357438" y="2459038"/>
          <p14:tracePt t="7332" x="2365375" y="2459038"/>
          <p14:tracePt t="7357" x="2371725" y="2459038"/>
          <p14:tracePt t="7413" x="2371725" y="2452688"/>
          <p14:tracePt t="7421" x="2357438" y="2452688"/>
          <p14:tracePt t="7429" x="2351088" y="2444750"/>
          <p14:tracePt t="7437" x="2336800" y="2444750"/>
          <p14:tracePt t="7449" x="2320925" y="2438400"/>
          <p14:tracePt t="7466" x="2306638" y="2438400"/>
          <p14:tracePt t="7482" x="2278063" y="2438400"/>
          <p14:tracePt t="7499" x="2249488" y="2430463"/>
          <p14:tracePt t="7516" x="2227263" y="2430463"/>
          <p14:tracePt t="7532" x="2205038" y="2430463"/>
          <p14:tracePt t="7549" x="2198688" y="2430463"/>
          <p14:tracePt t="7572" x="2184400" y="2430463"/>
          <p14:tracePt t="7582" x="2176463" y="2430463"/>
          <p14:tracePt t="7599" x="2147888" y="2430463"/>
          <p14:tracePt t="7616" x="2125663" y="2430463"/>
          <p14:tracePt t="7633" x="2103438" y="2430463"/>
          <p14:tracePt t="7649" x="2074863" y="2430463"/>
          <p14:tracePt t="7666" x="2038350" y="2430463"/>
          <p14:tracePt t="7682" x="1995488" y="2430463"/>
          <p14:tracePt t="7699" x="1987550" y="2430463"/>
          <p14:tracePt t="7716" x="1981200" y="2430463"/>
          <p14:tracePt t="7933" x="1981200" y="2424113"/>
          <p14:tracePt t="7957" x="1981200" y="2416175"/>
          <p14:tracePt t="7989" x="1981200" y="2408238"/>
          <p14:tracePt t="8021" x="1981200" y="2401888"/>
          <p14:tracePt t="8045" x="1981200" y="2393950"/>
          <p14:tracePt t="8125" x="1981200" y="2387600"/>
          <p14:tracePt t="8197" x="1987550" y="2387600"/>
          <p14:tracePt t="8389" x="1995488" y="2387600"/>
          <p14:tracePt t="8637" x="2001838" y="2387600"/>
          <p14:tracePt t="8661" x="2009775" y="2387600"/>
          <p14:tracePt t="8677" x="2017713" y="2387600"/>
          <p14:tracePt t="8693" x="2024063" y="2387600"/>
          <p14:tracePt t="8701" x="2032000" y="2387600"/>
          <p14:tracePt t="8709" x="2038350" y="2387600"/>
          <p14:tracePt t="8717" x="2052638" y="2393950"/>
          <p14:tracePt t="8732" x="2068513" y="2393950"/>
          <p14:tracePt t="8749" x="2082800" y="2393950"/>
          <p14:tracePt t="8766" x="2097088" y="2393950"/>
          <p14:tracePt t="8782" x="2111375" y="2393950"/>
          <p14:tracePt t="8799" x="2125663" y="2393950"/>
          <p14:tracePt t="8816" x="2133600" y="2393950"/>
          <p14:tracePt t="8833" x="2139950" y="2393950"/>
          <p14:tracePt t="8849" x="2147888" y="2393950"/>
          <p14:tracePt t="8866" x="2154238" y="2393950"/>
          <p14:tracePt t="8885" x="2162175" y="2393950"/>
          <p14:tracePt t="8901" x="2170113" y="2393950"/>
          <p14:tracePt t="8916" x="2176463" y="2393950"/>
          <p14:tracePt t="8932" x="2184400" y="2393950"/>
          <p14:tracePt t="8949" x="2198688" y="2393950"/>
          <p14:tracePt t="8966" x="2205038" y="2393950"/>
          <p14:tracePt t="8982" x="2212975" y="2393950"/>
          <p14:tracePt t="9037" x="2219325" y="2393950"/>
          <p14:tracePt t="9453" x="2227263" y="2393950"/>
          <p14:tracePt t="9461" x="2235200" y="2393950"/>
          <p14:tracePt t="9469" x="2255838" y="2379663"/>
          <p14:tracePt t="9482" x="2263775" y="2379663"/>
          <p14:tracePt t="9499" x="2292350" y="2357438"/>
          <p14:tracePt t="9516" x="2328863" y="2336800"/>
          <p14:tracePt t="9532" x="2357438" y="2314575"/>
          <p14:tracePt t="9533" x="2365375" y="2306638"/>
          <p14:tracePt t="9549" x="2387600" y="2300288"/>
          <p14:tracePt t="9566" x="2401888" y="2286000"/>
          <p14:tracePt t="9582" x="2401888" y="2278063"/>
          <p14:tracePt t="9599" x="2408238" y="2263775"/>
          <p14:tracePt t="9616" x="2416175" y="2249488"/>
          <p14:tracePt t="9637" x="2422525" y="2249488"/>
          <p14:tracePt t="9649" x="2422525" y="2241550"/>
          <p14:tracePt t="9666" x="2430463" y="2235200"/>
          <p14:tracePt t="9682" x="2438400" y="2227263"/>
          <p14:tracePt t="9699" x="2444750" y="2227263"/>
          <p14:tracePt t="9733" x="2452688" y="2220913"/>
          <p14:tracePt t="9749" x="2459038" y="2220913"/>
          <p14:tracePt t="9797" x="2466975" y="2212975"/>
          <p14:tracePt t="10597" x="2452688" y="2227263"/>
          <p14:tracePt t="10605" x="2430463" y="2235200"/>
          <p14:tracePt t="10616" x="2408238" y="2241550"/>
          <p14:tracePt t="10632" x="2365375" y="2263775"/>
          <p14:tracePt t="10649" x="2314575" y="2286000"/>
          <p14:tracePt t="10666" x="2255838" y="2306638"/>
          <p14:tracePt t="10682" x="2219325" y="2328863"/>
          <p14:tracePt t="10699" x="2190750" y="2336800"/>
          <p14:tracePt t="10716" x="2154238" y="2351088"/>
          <p14:tracePt t="10732" x="2125663" y="2365375"/>
          <p14:tracePt t="10749" x="2097088" y="2365375"/>
          <p14:tracePt t="10766" x="2074863" y="2373313"/>
          <p14:tracePt t="10782" x="2074863" y="2379663"/>
          <p14:tracePt t="10799" x="2060575" y="2387600"/>
          <p14:tracePt t="10832" x="2052638" y="2387600"/>
          <p14:tracePt t="10849" x="2046288" y="2387600"/>
          <p14:tracePt t="10869" x="2032000" y="2387600"/>
          <p14:tracePt t="10893" x="2024063" y="2387600"/>
          <p14:tracePt t="10933" x="2017713" y="2387600"/>
          <p14:tracePt t="11045" x="2017713" y="2393950"/>
          <p14:tracePt t="11053" x="2046288" y="2393950"/>
          <p14:tracePt t="11061" x="2111375" y="2401888"/>
          <p14:tracePt t="11069" x="2176463" y="2416175"/>
          <p14:tracePt t="11082" x="2235200" y="2416175"/>
          <p14:tracePt t="11099" x="2379663" y="2416175"/>
          <p14:tracePt t="11116" x="2590800" y="2416175"/>
          <p14:tracePt t="11132" x="2814638" y="2416175"/>
          <p14:tracePt t="11149" x="3119438" y="2416175"/>
          <p14:tracePt t="11166" x="3294063" y="2416175"/>
          <p14:tracePt t="11182" x="3438525" y="2416175"/>
          <p14:tracePt t="11199" x="3584575" y="2438400"/>
          <p14:tracePt t="11216" x="3751263" y="2452688"/>
          <p14:tracePt t="11232" x="3924300" y="2489200"/>
          <p14:tracePt t="11249" x="4092575" y="2495550"/>
          <p14:tracePt t="11266" x="4259263" y="2503488"/>
          <p14:tracePt t="11282" x="4418013" y="2509838"/>
          <p14:tracePt t="11299" x="4600575" y="2509838"/>
          <p14:tracePt t="11316" x="4767263" y="2509838"/>
          <p14:tracePt t="11332" x="4919663" y="2509838"/>
          <p14:tracePt t="11349" x="5157788" y="2509838"/>
          <p14:tracePt t="11366" x="5289550" y="2509838"/>
          <p14:tracePt t="11382" x="5419725" y="2509838"/>
          <p14:tracePt t="11399" x="5557838" y="2509838"/>
          <p14:tracePt t="11416" x="5724525" y="2509838"/>
          <p14:tracePt t="11432" x="5876925" y="2509838"/>
          <p14:tracePt t="11449" x="6029325" y="2509838"/>
          <p14:tracePt t="11466" x="6188075" y="2503488"/>
          <p14:tracePt t="11482" x="6311900" y="2481263"/>
          <p14:tracePt t="11499" x="6421438" y="2474913"/>
          <p14:tracePt t="11516" x="6492875" y="2474913"/>
          <p14:tracePt t="11532" x="6537325" y="2474913"/>
          <p14:tracePt t="11549" x="6557963" y="2474913"/>
          <p14:tracePt t="11661" x="6557963" y="2466975"/>
          <p14:tracePt t="11669" x="6565900" y="2466975"/>
          <p14:tracePt t="12414" x="6557963" y="2459038"/>
          <p14:tracePt t="12622" x="6565900" y="2459038"/>
          <p14:tracePt t="12630" x="6638925" y="2444750"/>
          <p14:tracePt t="12638" x="6769100" y="2430463"/>
          <p14:tracePt t="12649" x="6884988" y="2408238"/>
          <p14:tracePt t="12666" x="6994525" y="2393950"/>
          <p14:tracePt t="12682" x="7045325" y="2387600"/>
          <p14:tracePt t="12699" x="7065963" y="2379663"/>
          <p14:tracePt t="12750" x="7059613" y="2379663"/>
          <p14:tracePt t="12758" x="7008813" y="2401888"/>
          <p14:tracePt t="12766" x="6913563" y="2438400"/>
          <p14:tracePt t="12782" x="6594475" y="2525713"/>
          <p14:tracePt t="12799" x="6218238" y="2627313"/>
          <p14:tracePt t="12816" x="5716588" y="2743200"/>
          <p14:tracePt t="12833" x="5173663" y="2844800"/>
          <p14:tracePt t="12849" x="4657725" y="2924175"/>
          <p14:tracePt t="12866" x="4200525" y="2989263"/>
          <p14:tracePt t="12882" x="3787775" y="3048000"/>
          <p14:tracePt t="12899" x="3381375" y="3098800"/>
          <p14:tracePt t="12916" x="3082925" y="3135313"/>
          <p14:tracePt t="12932" x="2887663" y="3149600"/>
          <p14:tracePt t="12949" x="2720975" y="3149600"/>
          <p14:tracePt t="12966" x="2532063" y="3149600"/>
          <p14:tracePt t="12982" x="2430463" y="3149600"/>
          <p14:tracePt t="12999" x="2320925" y="3149600"/>
          <p14:tracePt t="13016" x="2205038" y="3149600"/>
          <p14:tracePt t="13032" x="2111375" y="3149600"/>
          <p14:tracePt t="13049" x="2052638" y="3149600"/>
          <p14:tracePt t="13066" x="2032000" y="3149600"/>
          <p14:tracePt t="13082" x="2024063" y="3149600"/>
          <p14:tracePt t="13134" x="2038350" y="3149600"/>
          <p14:tracePt t="13142" x="2068513" y="3149600"/>
          <p14:tracePt t="13150" x="2074863" y="3149600"/>
          <p14:tracePt t="13166" x="2103438" y="3149600"/>
          <p14:tracePt t="13182" x="2154238" y="3149600"/>
          <p14:tracePt t="13199" x="2235200" y="3141663"/>
          <p14:tracePt t="13216" x="2306638" y="3119438"/>
          <p14:tracePt t="13232" x="2379663" y="3113088"/>
          <p14:tracePt t="13249" x="2416175" y="3105150"/>
          <p14:tracePt t="13266" x="2422525" y="3105150"/>
          <p14:tracePt t="13282" x="2430463" y="3105150"/>
          <p14:tracePt t="13654" x="0" y="0"/>
        </p14:tracePtLst>
        <p14:tracePtLst>
          <p14:tracePt t="17943" x="1849438" y="2379663"/>
          <p14:tracePt t="17999" x="1857375" y="2379663"/>
          <p14:tracePt t="18007" x="1857375" y="2373313"/>
          <p14:tracePt t="18015" x="1865313" y="2373313"/>
          <p14:tracePt t="18032" x="1879600" y="2373313"/>
          <p14:tracePt t="18049" x="1908175" y="2373313"/>
          <p14:tracePt t="18065" x="1944688" y="2373313"/>
          <p14:tracePt t="18082" x="1995488" y="2373313"/>
          <p14:tracePt t="18099" x="2038350" y="2373313"/>
          <p14:tracePt t="18116" x="2074863" y="2373313"/>
          <p14:tracePt t="18132" x="2097088" y="2373313"/>
          <p14:tracePt t="18149" x="2111375" y="2373313"/>
          <p14:tracePt t="18182" x="2119313" y="2373313"/>
          <p14:tracePt t="18199" x="2125663" y="2373313"/>
          <p14:tracePt t="18216" x="2133600" y="2373313"/>
          <p14:tracePt t="18232" x="2147888" y="2373313"/>
          <p14:tracePt t="18249" x="2170113" y="2373313"/>
          <p14:tracePt t="18265" x="2190750" y="2373313"/>
          <p14:tracePt t="18282" x="2205038" y="2373313"/>
          <p14:tracePt t="18299" x="2212975" y="2373313"/>
          <p14:tracePt t="18315" x="2219325" y="2373313"/>
          <p14:tracePt t="18431" x="2227263" y="2373313"/>
          <p14:tracePt t="18671" x="2235200" y="2373313"/>
          <p14:tracePt t="18679" x="2235200" y="2379663"/>
          <p14:tracePt t="18687" x="2235200" y="2401888"/>
          <p14:tracePt t="18699" x="2235200" y="2424113"/>
          <p14:tracePt t="18716" x="2235200" y="2495550"/>
          <p14:tracePt t="18732" x="2235200" y="2582863"/>
          <p14:tracePt t="18749" x="2241550" y="2662238"/>
          <p14:tracePt t="18765" x="2249488" y="2749550"/>
          <p14:tracePt t="18782" x="2270125" y="2836863"/>
          <p14:tracePt t="18799" x="2314575" y="2960688"/>
          <p14:tracePt t="18815" x="2357438" y="3062288"/>
          <p14:tracePt t="18832" x="2422525" y="3186113"/>
          <p14:tracePt t="18849" x="2481263" y="3308350"/>
          <p14:tracePt t="18865" x="2517775" y="3395663"/>
          <p14:tracePt t="18882" x="2532063" y="3432175"/>
          <p14:tracePt t="18899" x="2532063" y="3468688"/>
          <p14:tracePt t="18915" x="2554288" y="3505200"/>
          <p14:tracePt t="18932" x="2597150" y="3570288"/>
          <p14:tracePt t="18949" x="2662238" y="3663950"/>
          <p14:tracePt t="18965" x="2735263" y="3743325"/>
          <p14:tracePt t="18982" x="2800350" y="3810000"/>
          <p14:tracePt t="18999" x="2924175" y="3903663"/>
          <p14:tracePt t="19015" x="2981325" y="3946525"/>
          <p14:tracePt t="19032" x="3025775" y="3976688"/>
          <p14:tracePt t="19049" x="3062288" y="3997325"/>
          <p14:tracePt t="19065" x="3076575" y="4005263"/>
          <p14:tracePt t="19167" x="3082925" y="4013200"/>
          <p14:tracePt t="19199" x="3090863" y="4005263"/>
          <p14:tracePt t="19215" x="3090863" y="3997325"/>
          <p14:tracePt t="19223" x="3097213" y="3983038"/>
          <p14:tracePt t="19232" x="3097213" y="3968750"/>
          <p14:tracePt t="19249" x="3097213" y="3946525"/>
          <p14:tracePt t="19265" x="3097213" y="3932238"/>
          <p14:tracePt t="19282" x="3097213" y="3903663"/>
          <p14:tracePt t="19299" x="3097213" y="3867150"/>
          <p14:tracePt t="19315" x="3090863" y="3852863"/>
          <p14:tracePt t="19332" x="3082925" y="3824288"/>
          <p14:tracePt t="19349" x="3068638" y="3810000"/>
          <p14:tracePt t="19365" x="3062288" y="3802063"/>
          <p14:tracePt t="19382" x="3054350" y="3794125"/>
          <p14:tracePt t="19399" x="3048000" y="3787775"/>
          <p14:tracePt t="19439" x="3040063" y="3787775"/>
          <p14:tracePt t="19464" x="3032125" y="3787775"/>
          <p14:tracePt t="19471" x="3032125" y="3779838"/>
          <p14:tracePt t="19479" x="3025775" y="3779838"/>
          <p14:tracePt t="19487" x="3011488" y="3765550"/>
          <p14:tracePt t="19499" x="3003550" y="3759200"/>
          <p14:tracePt t="19515" x="2981325" y="3743325"/>
          <p14:tracePt t="19532" x="2974975" y="3743325"/>
          <p14:tracePt t="19549" x="2967038" y="3736975"/>
          <p14:tracePt t="19695" x="2967038" y="3729038"/>
          <p14:tracePt t="19791" x="2974975" y="3729038"/>
          <p14:tracePt t="19831" x="2981325" y="3729038"/>
          <p14:tracePt t="19848" x="2989263" y="3729038"/>
          <p14:tracePt t="19879" x="2997200" y="3729038"/>
          <p14:tracePt t="19959" x="3003550" y="3729038"/>
          <p14:tracePt t="19967" x="3017838" y="3729038"/>
          <p14:tracePt t="19975" x="3025775" y="3729038"/>
          <p14:tracePt t="19983" x="3040063" y="3729038"/>
          <p14:tracePt t="19999" x="3054350" y="3729038"/>
          <p14:tracePt t="20015" x="3105150" y="3729038"/>
          <p14:tracePt t="20032" x="3141663" y="3729038"/>
          <p14:tracePt t="20049" x="3178175" y="3722688"/>
          <p14:tracePt t="20065" x="3214688" y="3722688"/>
          <p14:tracePt t="20082" x="3257550" y="3722688"/>
          <p14:tracePt t="20099" x="3308350" y="3722688"/>
          <p14:tracePt t="20115" x="3359150" y="3722688"/>
          <p14:tracePt t="20132" x="3409950" y="3722688"/>
          <p14:tracePt t="20149" x="3460750" y="3722688"/>
          <p14:tracePt t="20165" x="3519488" y="3722688"/>
          <p14:tracePt t="20182" x="3590925" y="3722688"/>
          <p14:tracePt t="20199" x="3656013" y="3722688"/>
          <p14:tracePt t="20216" x="3757613" y="3722688"/>
          <p14:tracePt t="20232" x="3830638" y="3722688"/>
          <p14:tracePt t="20249" x="3889375" y="3722688"/>
          <p14:tracePt t="20265" x="3946525" y="3722688"/>
          <p14:tracePt t="20282" x="4019550" y="3722688"/>
          <p14:tracePt t="20299" x="4098925" y="3722688"/>
          <p14:tracePt t="20315" x="4178300" y="3729038"/>
          <p14:tracePt t="20332" x="4259263" y="3729038"/>
          <p14:tracePt t="20349" x="4352925" y="3729038"/>
          <p14:tracePt t="20365" x="4440238" y="3729038"/>
          <p14:tracePt t="20382" x="4541838" y="3729038"/>
          <p14:tracePt t="20399" x="4629150" y="3729038"/>
          <p14:tracePt t="20415" x="4730750" y="3729038"/>
          <p14:tracePt t="20432" x="4773613" y="3729038"/>
          <p14:tracePt t="20449" x="4818063" y="3729038"/>
          <p14:tracePt t="20465" x="4860925" y="3729038"/>
          <p14:tracePt t="20482" x="4903788" y="3729038"/>
          <p14:tracePt t="20499" x="4933950" y="3729038"/>
          <p14:tracePt t="20515" x="4970463" y="3729038"/>
          <p14:tracePt t="20532" x="5013325" y="3729038"/>
          <p14:tracePt t="20549" x="5092700" y="3729038"/>
          <p14:tracePt t="20565" x="5194300" y="3729038"/>
          <p14:tracePt t="20582" x="5289550" y="3729038"/>
          <p14:tracePt t="20599" x="5397500" y="3729038"/>
          <p14:tracePt t="20615" x="5535613" y="3729038"/>
          <p14:tracePt t="20632" x="5630863" y="3729038"/>
          <p14:tracePt t="20649" x="5775325" y="3729038"/>
          <p14:tracePt t="20665" x="5956300" y="3729038"/>
          <p14:tracePt t="20682" x="6159500" y="3729038"/>
          <p14:tracePt t="20699" x="6334125" y="3729038"/>
          <p14:tracePt t="20715" x="6492875" y="3729038"/>
          <p14:tracePt t="20732" x="6653213" y="3729038"/>
          <p14:tracePt t="20749" x="6805613" y="3729038"/>
          <p14:tracePt t="20765" x="6986588" y="3729038"/>
          <p14:tracePt t="20782" x="7212013" y="3729038"/>
          <p14:tracePt t="20799" x="7435850" y="3729038"/>
          <p14:tracePt t="20815" x="7646988" y="3700463"/>
          <p14:tracePt t="20832" x="7756525" y="3686175"/>
          <p14:tracePt t="20849" x="7850188" y="3678238"/>
          <p14:tracePt t="20865" x="7974013" y="3678238"/>
          <p14:tracePt t="20882" x="8118475" y="3678238"/>
          <p14:tracePt t="20899" x="8228013" y="3678238"/>
          <p14:tracePt t="20915" x="8329613" y="3678238"/>
          <p14:tracePt t="20932" x="8408988" y="3678238"/>
          <p14:tracePt t="20949" x="8488363" y="3678238"/>
          <p14:tracePt t="20965" x="8539163" y="3678238"/>
          <p14:tracePt t="20982" x="8583613" y="3678238"/>
          <p14:tracePt t="20999" x="8626475" y="3678238"/>
          <p14:tracePt t="21015" x="8685213" y="3678238"/>
          <p14:tracePt t="21032" x="8720138" y="3678238"/>
          <p14:tracePt t="21049" x="8728075" y="3678238"/>
          <p14:tracePt t="21088" x="8736013" y="3678238"/>
          <p14:tracePt t="21096" x="8742363" y="3678238"/>
          <p14:tracePt t="21104" x="8756650" y="3678238"/>
          <p14:tracePt t="21116" x="8770938" y="3678238"/>
          <p14:tracePt t="21132" x="8815388" y="3678238"/>
          <p14:tracePt t="21149" x="8858250" y="3678238"/>
          <p14:tracePt t="21165" x="8894763" y="3678238"/>
          <p14:tracePt t="21182" x="8923338" y="3671888"/>
          <p14:tracePt t="21199" x="8939213" y="3663950"/>
          <p14:tracePt t="21215" x="8974138" y="3663950"/>
          <p14:tracePt t="21232" x="8996363" y="3663950"/>
          <p14:tracePt t="21265" x="9010650" y="3663950"/>
          <p14:tracePt t="21282" x="9018588" y="3663950"/>
          <p14:tracePt t="21584" x="8996363" y="3663950"/>
          <p14:tracePt t="21592" x="8959850" y="3671888"/>
          <p14:tracePt t="21600" x="8916988" y="3686175"/>
          <p14:tracePt t="21616" x="8786813" y="3743325"/>
          <p14:tracePt t="21632" x="8539163" y="3802063"/>
          <p14:tracePt t="21649" x="8104188" y="3875088"/>
          <p14:tracePt t="21665" x="7610475" y="3946525"/>
          <p14:tracePt t="21682" x="7116763" y="4013200"/>
          <p14:tracePt t="21699" x="6681788" y="4056063"/>
          <p14:tracePt t="21715" x="6232525" y="4056063"/>
          <p14:tracePt t="21732" x="5630863" y="4027488"/>
          <p14:tracePt t="21749" x="5086350" y="3881438"/>
          <p14:tracePt t="21765" x="4852988" y="3810000"/>
          <p14:tracePt t="21782" x="4795838" y="3794125"/>
          <p14:tracePt t="21799" x="4759325" y="3765550"/>
          <p14:tracePt t="21815" x="4759325" y="3729038"/>
          <p14:tracePt t="21832" x="4730750" y="3663950"/>
          <p14:tracePt t="21912" x="4708525" y="3686175"/>
          <p14:tracePt t="21920" x="4657725" y="3736975"/>
          <p14:tracePt t="21928" x="4570413" y="3824288"/>
          <p14:tracePt t="21936" x="4352925" y="3997325"/>
          <p14:tracePt t="21949" x="4092575" y="4186238"/>
          <p14:tracePt t="21965" x="3381375" y="4702175"/>
          <p14:tracePt t="21982" x="3082925" y="4948238"/>
          <p14:tracePt t="22384" x="3097213" y="4941888"/>
          <p14:tracePt t="22392" x="3113088" y="4933950"/>
          <p14:tracePt t="22400" x="3141663" y="4905375"/>
          <p14:tracePt t="22415" x="3170238" y="4854575"/>
          <p14:tracePt t="22432" x="3249613" y="4722813"/>
          <p14:tracePt t="22449" x="3330575" y="4637088"/>
          <p14:tracePt t="22465" x="3438525" y="4556125"/>
          <p14:tracePt t="22482" x="3584575" y="4476750"/>
          <p14:tracePt t="22499" x="3743325" y="4419600"/>
          <p14:tracePt t="22515" x="3852863" y="4352925"/>
          <p14:tracePt t="22532" x="3940175" y="4295775"/>
          <p14:tracePt t="22549" x="3997325" y="4251325"/>
          <p14:tracePt t="22565" x="4025900" y="4216400"/>
          <p14:tracePt t="22582" x="4062413" y="4186238"/>
          <p14:tracePt t="22599" x="4113213" y="4143375"/>
          <p14:tracePt t="22615" x="4149725" y="4114800"/>
          <p14:tracePt t="22632" x="4157663" y="4098925"/>
          <p14:tracePt t="22649" x="4164013" y="4078288"/>
          <p14:tracePt t="22665" x="4178300" y="4056063"/>
          <p14:tracePt t="22682" x="4200525" y="4041775"/>
          <p14:tracePt t="22699" x="4229100" y="4005263"/>
          <p14:tracePt t="22715" x="4279900" y="3962400"/>
          <p14:tracePt t="22732" x="4310063" y="3932238"/>
          <p14:tracePt t="22749" x="4346575" y="3911600"/>
          <p14:tracePt t="22765" x="4360863" y="3895725"/>
          <p14:tracePt t="22782" x="4360863" y="3889375"/>
          <p14:tracePt t="22800" x="4360863" y="3881438"/>
          <p14:tracePt t="22816" x="4360863" y="3875088"/>
          <p14:tracePt t="22832" x="4360863" y="3867150"/>
          <p14:tracePt t="22849" x="4360863" y="3852863"/>
          <p14:tracePt t="22865" x="4360863" y="3838575"/>
          <p14:tracePt t="22882" x="4360863" y="3830638"/>
          <p14:tracePt t="22899" x="4360863" y="3816350"/>
          <p14:tracePt t="22915" x="4360863" y="3810000"/>
          <p14:tracePt t="22932" x="4360863" y="3794125"/>
          <p14:tracePt t="22949" x="4367213" y="3779838"/>
          <p14:tracePt t="22965" x="4375150" y="3759200"/>
          <p14:tracePt t="22982" x="4375150" y="3751263"/>
          <p14:tracePt t="22999" x="4375150" y="3736975"/>
          <p14:tracePt t="23015" x="4375150" y="3729038"/>
          <p14:tracePt t="23272" x="4381500" y="3722688"/>
          <p14:tracePt t="23280" x="4397375" y="3722688"/>
          <p14:tracePt t="23288" x="4403725" y="3722688"/>
          <p14:tracePt t="23299" x="4411663" y="3722688"/>
          <p14:tracePt t="23315" x="4418013" y="3722688"/>
          <p14:tracePt t="23332" x="4432300" y="3722688"/>
          <p14:tracePt t="23349" x="4440238" y="3722688"/>
          <p14:tracePt t="23365" x="4491038" y="3722688"/>
          <p14:tracePt t="23382" x="4614863" y="3751263"/>
          <p14:tracePt t="23399" x="4737100" y="3765550"/>
          <p14:tracePt t="23415" x="4875213" y="3779838"/>
          <p14:tracePt t="23432" x="5041900" y="3779838"/>
          <p14:tracePt t="23449" x="5114925" y="3779838"/>
          <p14:tracePt t="23465" x="5202238" y="3779838"/>
          <p14:tracePt t="23482" x="5259388" y="3765550"/>
          <p14:tracePt t="23499" x="5310188" y="3751263"/>
          <p14:tracePt t="23515" x="5340350" y="3743325"/>
          <p14:tracePt t="23532" x="5354638" y="3736975"/>
          <p14:tracePt t="23549" x="5383213" y="3736975"/>
          <p14:tracePt t="23565" x="5411788" y="3729038"/>
          <p14:tracePt t="23582" x="5448300" y="3722688"/>
          <p14:tracePt t="23599" x="5470525" y="3722688"/>
          <p14:tracePt t="23615" x="5484813" y="3722688"/>
          <p14:tracePt t="23688" x="5507038" y="3722688"/>
          <p14:tracePt t="23696" x="5535613" y="3722688"/>
          <p14:tracePt t="23704" x="5557838" y="3722688"/>
          <p14:tracePt t="23715" x="5586413" y="3722688"/>
          <p14:tracePt t="23732" x="5622925" y="3722688"/>
          <p14:tracePt t="23749" x="5645150" y="3722688"/>
          <p14:tracePt t="23765" x="5665788" y="3722688"/>
          <p14:tracePt t="23782" x="5673725" y="3722688"/>
          <p14:tracePt t="24160" x="5630863" y="3729038"/>
          <p14:tracePt t="24169" x="5535613" y="3779838"/>
          <p14:tracePt t="24176" x="5360988" y="3895725"/>
          <p14:tracePt t="24184" x="5122863" y="4056063"/>
          <p14:tracePt t="24199" x="5078413" y="4092575"/>
          <p14:tracePt t="24961" x="5072063" y="4084638"/>
          <p14:tracePt t="24969" x="5092700" y="4033838"/>
          <p14:tracePt t="24977" x="5106988" y="4005263"/>
          <p14:tracePt t="24985" x="5143500" y="3954463"/>
          <p14:tracePt t="24999" x="5165725" y="3925888"/>
          <p14:tracePt t="25015" x="5230813" y="3838575"/>
          <p14:tracePt t="25032" x="5259388" y="3802063"/>
          <p14:tracePt t="25049" x="5267325" y="3794125"/>
          <p14:tracePt t="25105" x="5253038" y="3794125"/>
          <p14:tracePt t="25113" x="5245100" y="3794125"/>
          <p14:tracePt t="25121" x="5230813" y="3794125"/>
          <p14:tracePt t="25132" x="5216525" y="3802063"/>
          <p14:tracePt t="25149" x="5180013" y="3802063"/>
          <p14:tracePt t="25165" x="5143500" y="3816350"/>
          <p14:tracePt t="25182" x="5092700" y="3824288"/>
          <p14:tracePt t="25199" x="5041900" y="3824288"/>
          <p14:tracePt t="25215" x="4954588" y="3838575"/>
          <p14:tracePt t="25232" x="4846638" y="3867150"/>
          <p14:tracePt t="25232" x="4767263" y="3889375"/>
          <p14:tracePt t="25249" x="4657725" y="3903663"/>
          <p14:tracePt t="25265" x="4600575" y="3911600"/>
          <p14:tracePt t="25282" x="4592638" y="3911600"/>
          <p14:tracePt t="25353" x="4600575" y="3911600"/>
          <p14:tracePt t="25361" x="4606925" y="3911600"/>
          <p14:tracePt t="25369" x="4621213" y="3911600"/>
          <p14:tracePt t="25382" x="4629150" y="3903663"/>
          <p14:tracePt t="25399" x="4635500" y="3895725"/>
          <p14:tracePt t="25481" x="4635500" y="3889375"/>
          <p14:tracePt t="25513" x="4635500" y="3881438"/>
          <p14:tracePt t="25521" x="4643438" y="3867150"/>
          <p14:tracePt t="25529" x="4702175" y="3852863"/>
          <p14:tracePt t="25537" x="4767263" y="3844925"/>
          <p14:tracePt t="25549" x="4852988" y="3838575"/>
          <p14:tracePt t="25565" x="5027613" y="3816350"/>
          <p14:tracePt t="25582" x="5173663" y="3810000"/>
          <p14:tracePt t="25599" x="5332413" y="3810000"/>
          <p14:tracePt t="25615" x="5499100" y="3810000"/>
          <p14:tracePt t="25632" x="5688013" y="3810000"/>
          <p14:tracePt t="25633" x="5753100" y="3810000"/>
          <p14:tracePt t="25649" x="5862638" y="3810000"/>
          <p14:tracePt t="25665" x="5913438" y="3810000"/>
          <p14:tracePt t="25682" x="5934075" y="3810000"/>
          <p14:tracePt t="25841" x="5942013" y="3802063"/>
          <p14:tracePt t="25857" x="5949950" y="3802063"/>
          <p14:tracePt t="25881" x="5956300" y="3794125"/>
          <p14:tracePt t="26121" x="5956300" y="3787775"/>
          <p14:tracePt t="26169" x="5964238" y="3787775"/>
          <p14:tracePt t="26185" x="5978525" y="3787775"/>
          <p14:tracePt t="26193" x="5992813" y="3787775"/>
          <p14:tracePt t="26201" x="6007100" y="3787775"/>
          <p14:tracePt t="26215" x="6035675" y="3787775"/>
          <p14:tracePt t="26232" x="6102350" y="3787775"/>
          <p14:tracePt t="26249" x="6297613" y="3794125"/>
          <p14:tracePt t="26265" x="6492875" y="3816350"/>
          <p14:tracePt t="26282" x="6696075" y="3838575"/>
          <p14:tracePt t="26299" x="6907213" y="3875088"/>
          <p14:tracePt t="26315" x="7110413" y="3895725"/>
          <p14:tracePt t="26332" x="7291388" y="3932238"/>
          <p14:tracePt t="26349" x="7451725" y="3946525"/>
          <p14:tracePt t="26365" x="7604125" y="3968750"/>
          <p14:tracePt t="26382" x="7740650" y="3968750"/>
          <p14:tracePt t="26399" x="7850188" y="3968750"/>
          <p14:tracePt t="26415" x="7908925" y="3968750"/>
          <p14:tracePt t="26432" x="7943850" y="3968750"/>
          <p14:tracePt t="26449" x="8016875" y="3968750"/>
          <p14:tracePt t="26465" x="8075613" y="3954463"/>
          <p14:tracePt t="26482" x="8126413" y="3946525"/>
          <p14:tracePt t="26499" x="8169275" y="3932238"/>
          <p14:tracePt t="26515" x="8228013" y="3917950"/>
          <p14:tracePt t="26532" x="8248650" y="3911600"/>
          <p14:tracePt t="26549" x="8270875" y="3903663"/>
          <p14:tracePt t="26565" x="8285163" y="3895725"/>
          <p14:tracePt t="26582" x="8321675" y="3889375"/>
          <p14:tracePt t="26599" x="8364538" y="3867150"/>
          <p14:tracePt t="26615" x="8380413" y="3860800"/>
          <p14:tracePt t="26632" x="8394700" y="3844925"/>
          <p14:tracePt t="26649" x="8408988" y="3830638"/>
          <p14:tracePt t="26673" x="8415338" y="3830638"/>
          <p14:tracePt t="26937" x="8431213" y="3816350"/>
          <p14:tracePt t="26945" x="8437563" y="3810000"/>
          <p14:tracePt t="26953" x="8445500" y="3810000"/>
          <p14:tracePt t="26965" x="8482013" y="3794125"/>
          <p14:tracePt t="26982" x="8553450" y="3787775"/>
          <p14:tracePt t="26999" x="8662988" y="3773488"/>
          <p14:tracePt t="27015" x="8778875" y="3759200"/>
          <p14:tracePt t="27032" x="8888413" y="3743325"/>
          <p14:tracePt t="27049" x="8959850" y="3729038"/>
          <p14:tracePt t="27049" x="8990013" y="3722688"/>
          <p14:tracePt t="27065" x="9018588" y="3714750"/>
          <p14:tracePt t="27082" x="9032875" y="3708400"/>
          <p14:tracePt t="27099" x="9061450" y="3700463"/>
          <p14:tracePt t="27115" x="9083675" y="3692525"/>
          <p14:tracePt t="27132" x="9091613" y="3692525"/>
          <p14:tracePt t="27193" x="9105900" y="3692525"/>
          <p14:tracePt t="27201" x="9120188" y="3692525"/>
          <p14:tracePt t="27209" x="9142413" y="3692525"/>
          <p14:tracePt t="27217" x="9177338" y="3692525"/>
          <p14:tracePt t="27232" x="9207500" y="3692525"/>
          <p14:tracePt t="27249" x="9272588" y="3692525"/>
          <p14:tracePt t="27249" x="9293225" y="3692525"/>
          <p14:tracePt t="27265" x="9323388" y="3692525"/>
          <p14:tracePt t="27282" x="9329738" y="3692525"/>
          <p14:tracePt t="27857" x="9323388" y="3692525"/>
          <p14:tracePt t="27865" x="9272588" y="3692525"/>
          <p14:tracePt t="27873" x="9221788" y="3714750"/>
          <p14:tracePt t="27882" x="9156700" y="3729038"/>
          <p14:tracePt t="27899" x="8996363" y="3773488"/>
          <p14:tracePt t="27915" x="8756650" y="3830638"/>
          <p14:tracePt t="27932" x="8234363" y="3932238"/>
          <p14:tracePt t="27949" x="7639050" y="4064000"/>
          <p14:tracePt t="27965" x="7102475" y="4143375"/>
          <p14:tracePt t="27982" x="6675438" y="4186238"/>
          <p14:tracePt t="27999" x="6261100" y="4186238"/>
          <p14:tracePt t="28015" x="5832475" y="4157663"/>
          <p14:tracePt t="28032" x="5499100" y="4114800"/>
          <p14:tracePt t="28049" x="5326063" y="4114800"/>
          <p14:tracePt t="28049" x="5267325" y="4114800"/>
          <p14:tracePt t="28065" x="5202238" y="4114800"/>
          <p14:tracePt t="28082" x="5165725" y="4114800"/>
          <p14:tracePt t="28099" x="5151438" y="4114800"/>
          <p14:tracePt t="28115" x="5143500" y="4114800"/>
          <p14:tracePt t="28132" x="5129213" y="4114800"/>
          <p14:tracePt t="28148" x="5122863" y="4106863"/>
          <p14:tracePt t="28165" x="5106988" y="4098925"/>
          <p14:tracePt t="28217" x="5100638" y="4098925"/>
          <p14:tracePt t="28225" x="5100638" y="4084638"/>
          <p14:tracePt t="28233" x="5092700" y="4064000"/>
          <p14:tracePt t="28249" x="5086350" y="4027488"/>
          <p14:tracePt t="28265" x="5064125" y="3954463"/>
          <p14:tracePt t="28282" x="5056188" y="3903663"/>
          <p14:tracePt t="28299" x="5049838" y="3860800"/>
          <p14:tracePt t="28315" x="5035550" y="3810000"/>
          <p14:tracePt t="28332" x="5013325" y="3759200"/>
          <p14:tracePt t="28349" x="4999038" y="3722688"/>
          <p14:tracePt t="28365" x="4991100" y="3692525"/>
          <p14:tracePt t="28382" x="4991100" y="3686175"/>
          <p14:tracePt t="28399" x="4984750" y="3663950"/>
          <p14:tracePt t="28415" x="4976813" y="3649663"/>
          <p14:tracePt t="28432" x="4962525" y="3627438"/>
          <p14:tracePt t="28449" x="4954588" y="3621088"/>
          <p14:tracePt t="28481" x="4954588" y="3613150"/>
          <p14:tracePt t="28554" x="4948238" y="3613150"/>
          <p14:tracePt t="28569" x="4940300" y="3598863"/>
          <p14:tracePt t="28586" x="4933950" y="3584575"/>
          <p14:tracePt t="28601" x="4933950" y="3576638"/>
          <p14:tracePt t="28609" x="4926013" y="3562350"/>
          <p14:tracePt t="28618" x="4919663" y="3556000"/>
          <p14:tracePt t="28632" x="4911725" y="3540125"/>
          <p14:tracePt t="28649" x="4911725" y="3533775"/>
          <p14:tracePt t="28674" x="4911725" y="3525838"/>
          <p14:tracePt t="28722" x="4911725" y="3511550"/>
          <p14:tracePt t="28729" x="4926013" y="3505200"/>
          <p14:tracePt t="28737" x="4926013" y="3497263"/>
          <p14:tracePt t="28748" x="4933950" y="3497263"/>
          <p14:tracePt t="28765" x="4940300" y="3482975"/>
          <p14:tracePt t="28782" x="4940300" y="3475038"/>
          <p14:tracePt t="28801" x="4948238" y="3460750"/>
          <p14:tracePt t="28842" x="4948238" y="3454400"/>
          <p14:tracePt t="28857" x="4948238" y="3446463"/>
          <p14:tracePt t="28865" x="4948238" y="3438525"/>
          <p14:tracePt t="28881" x="4948238" y="3432175"/>
          <p14:tracePt t="28889" x="4948238" y="3424238"/>
          <p14:tracePt t="28906" x="4948238" y="3417888"/>
          <p14:tracePt t="28921" x="4948238" y="3409950"/>
          <p14:tracePt t="28938" x="4948238" y="3403600"/>
          <p14:tracePt t="28961" x="4948238" y="3395663"/>
          <p14:tracePt t="28970" x="4948238" y="3387725"/>
          <p14:tracePt t="28982" x="4948238" y="3381375"/>
          <p14:tracePt t="28998" x="4940300" y="3373438"/>
          <p14:tracePt t="29015" x="4926013" y="3359150"/>
          <p14:tracePt t="29034" x="4919663" y="3359150"/>
          <p14:tracePt t="29049" x="4919663" y="3352800"/>
          <p14:tracePt t="29065" x="4911725" y="3344863"/>
          <p14:tracePt t="29082" x="4903788" y="3344863"/>
          <p14:tracePt t="29113" x="4897438" y="3344863"/>
          <p14:tracePt t="29121" x="4889500" y="3344863"/>
          <p14:tracePt t="29132" x="4883150" y="3344863"/>
          <p14:tracePt t="29148" x="4868863" y="3344863"/>
          <p14:tracePt t="29165" x="4852988" y="3344863"/>
          <p14:tracePt t="29182" x="4832350" y="3352800"/>
          <p14:tracePt t="29198" x="4802188" y="3359150"/>
          <p14:tracePt t="29215" x="4787900" y="3359150"/>
          <p14:tracePt t="29232" x="4773613" y="3359150"/>
          <p14:tracePt t="29248" x="4767263" y="3359150"/>
          <p14:tracePt t="29265" x="4767263" y="3367088"/>
          <p14:tracePt t="29266" x="4759325" y="3367088"/>
          <p14:tracePt t="29282" x="4752975" y="3373438"/>
          <p14:tracePt t="29306" x="4745038" y="3381375"/>
          <p14:tracePt t="29329" x="4737100" y="3387725"/>
          <p14:tracePt t="29338" x="4737100" y="3395663"/>
          <p14:tracePt t="29354" x="4737100" y="3403600"/>
          <p14:tracePt t="29369" x="4737100" y="3409950"/>
          <p14:tracePt t="29386" x="4737100" y="3424238"/>
          <p14:tracePt t="29402" x="4737100" y="3432175"/>
          <p14:tracePt t="29415" x="4737100" y="3438525"/>
          <p14:tracePt t="29432" x="4737100" y="3446463"/>
          <p14:tracePt t="29449" x="4737100" y="3454400"/>
          <p14:tracePt t="29465" x="4737100" y="3460750"/>
          <p14:tracePt t="29482" x="4752975" y="3482975"/>
          <p14:tracePt t="29498" x="4767263" y="3497263"/>
          <p14:tracePt t="29515" x="4787900" y="3525838"/>
          <p14:tracePt t="29532" x="4802188" y="3540125"/>
          <p14:tracePt t="29548" x="4832350" y="3556000"/>
          <p14:tracePt t="29565" x="4860925" y="3562350"/>
          <p14:tracePt t="29582" x="4889500" y="3570288"/>
          <p14:tracePt t="29598" x="4903788" y="3576638"/>
          <p14:tracePt t="29615" x="4926013" y="3576638"/>
          <p14:tracePt t="29632" x="4940300" y="3576638"/>
          <p14:tracePt t="29648" x="4962525" y="3576638"/>
          <p14:tracePt t="29665" x="4984750" y="3576638"/>
          <p14:tracePt t="29666" x="4999038" y="3576638"/>
          <p14:tracePt t="29682" x="5035550" y="3562350"/>
          <p14:tracePt t="29698" x="5056188" y="3556000"/>
          <p14:tracePt t="29715" x="5078413" y="3548063"/>
          <p14:tracePt t="29732" x="5100638" y="3540125"/>
          <p14:tracePt t="29748" x="5114925" y="3525838"/>
          <p14:tracePt t="29765" x="5122863" y="3519488"/>
          <p14:tracePt t="29782" x="5129213" y="3505200"/>
          <p14:tracePt t="29802" x="5137150" y="3489325"/>
          <p14:tracePt t="29818" x="5137150" y="3482975"/>
          <p14:tracePt t="29834" x="5137150" y="3475038"/>
          <p14:tracePt t="29850" x="5137150" y="3460750"/>
          <p14:tracePt t="29865" x="5137150" y="3454400"/>
          <p14:tracePt t="29882" x="5137150" y="3432175"/>
          <p14:tracePt t="29898" x="5129213" y="3409950"/>
          <p14:tracePt t="29915" x="5114925" y="3387725"/>
          <p14:tracePt t="29932" x="5100638" y="3359150"/>
          <p14:tracePt t="29948" x="5078413" y="3344863"/>
          <p14:tracePt t="29965" x="5064125" y="3330575"/>
          <p14:tracePt t="29982" x="5056188" y="3330575"/>
          <p14:tracePt t="29998" x="5049838" y="3322638"/>
          <p14:tracePt t="30015" x="5035550" y="3322638"/>
          <p14:tracePt t="30032" x="5021263" y="3322638"/>
          <p14:tracePt t="30048" x="4999038" y="3322638"/>
          <p14:tracePt t="30065" x="4976813" y="3322638"/>
          <p14:tracePt t="30082" x="4933950" y="3322638"/>
          <p14:tracePt t="30098" x="4911725" y="3322638"/>
          <p14:tracePt t="30115" x="4889500" y="3322638"/>
          <p14:tracePt t="30132" x="4868863" y="3322638"/>
          <p14:tracePt t="30148" x="4846638" y="3322638"/>
          <p14:tracePt t="30165" x="4838700" y="3322638"/>
          <p14:tracePt t="30182" x="4832350" y="3322638"/>
          <p14:tracePt t="30199" x="4824413" y="3322638"/>
          <p14:tracePt t="30215" x="4818063" y="3322638"/>
          <p14:tracePt t="30232" x="4802188" y="3322638"/>
          <p14:tracePt t="30265" x="4795838" y="3330575"/>
          <p14:tracePt t="30282" x="4787900" y="3336925"/>
          <p14:tracePt t="30298" x="4781550" y="3336925"/>
          <p14:tracePt t="30315" x="4773613" y="3352800"/>
          <p14:tracePt t="30332" x="4773613" y="3373438"/>
          <p14:tracePt t="30348" x="4773613" y="3387725"/>
          <p14:tracePt t="30365" x="4773613" y="3417888"/>
          <p14:tracePt t="30382" x="4773613" y="3432175"/>
          <p14:tracePt t="30398" x="4773613" y="3438525"/>
          <p14:tracePt t="30415" x="4773613" y="3446463"/>
          <p14:tracePt t="30432" x="4781550" y="3446463"/>
          <p14:tracePt t="30448" x="4787900" y="3460750"/>
          <p14:tracePt t="30465" x="4787900" y="3468688"/>
          <p14:tracePt t="30482" x="4795838" y="3482975"/>
          <p14:tracePt t="30498" x="4802188" y="3489325"/>
          <p14:tracePt t="30515" x="4818063" y="3505200"/>
          <p14:tracePt t="30532" x="4818063" y="3511550"/>
          <p14:tracePt t="30548" x="4832350" y="3519488"/>
          <p14:tracePt t="30565" x="4838700" y="3525838"/>
          <p14:tracePt t="30582" x="4846638" y="3533775"/>
          <p14:tracePt t="30598" x="4860925" y="3540125"/>
          <p14:tracePt t="30615" x="4868863" y="3548063"/>
          <p14:tracePt t="30632" x="4883150" y="3562350"/>
          <p14:tracePt t="30648" x="4911725" y="3570288"/>
          <p14:tracePt t="30665" x="4940300" y="3584575"/>
          <p14:tracePt t="30682" x="4970463" y="3590925"/>
          <p14:tracePt t="30698" x="4991100" y="3590925"/>
          <p14:tracePt t="30715" x="4999038" y="3590925"/>
          <p14:tracePt t="30732" x="5013325" y="3590925"/>
          <p14:tracePt t="30748" x="5027613" y="3590925"/>
          <p14:tracePt t="30765" x="5041900" y="3590925"/>
          <p14:tracePt t="30782" x="5049838" y="3584575"/>
          <p14:tracePt t="30798" x="5064125" y="3570288"/>
          <p14:tracePt t="30815" x="5078413" y="3548063"/>
          <p14:tracePt t="30832" x="5086350" y="3540125"/>
          <p14:tracePt t="30849" x="5092700" y="3519488"/>
          <p14:tracePt t="30865" x="5100638" y="3497263"/>
          <p14:tracePt t="30882" x="5106988" y="3489325"/>
          <p14:tracePt t="30907" x="5106988" y="3482975"/>
          <p14:tracePt t="30930" x="5106988" y="3475038"/>
          <p14:tracePt t="30938" x="5106988" y="3468688"/>
          <p14:tracePt t="30954" x="5106988" y="3460750"/>
          <p14:tracePt t="30970" x="5106988" y="3454400"/>
          <p14:tracePt t="30982" x="5100638" y="3432175"/>
          <p14:tracePt t="30998" x="5086350" y="3417888"/>
          <p14:tracePt t="31015" x="5072063" y="3403600"/>
          <p14:tracePt t="31032" x="5064125" y="3395663"/>
          <p14:tracePt t="31048" x="5056188" y="3387725"/>
          <p14:tracePt t="31065" x="5041900" y="3381375"/>
          <p14:tracePt t="31082" x="5027613" y="3373438"/>
          <p14:tracePt t="31098" x="5021263" y="3373438"/>
          <p14:tracePt t="31115" x="5005388" y="3373438"/>
          <p14:tracePt t="31148" x="4984750" y="3373438"/>
          <p14:tracePt t="31165" x="4962525" y="3373438"/>
          <p14:tracePt t="31182" x="4933950" y="3373438"/>
          <p14:tracePt t="31198" x="4911725" y="3373438"/>
          <p14:tracePt t="31215" x="4889500" y="3373438"/>
          <p14:tracePt t="31232" x="4868863" y="3373438"/>
          <p14:tracePt t="31248" x="4852988" y="3373438"/>
          <p14:tracePt t="31265" x="4846638" y="3373438"/>
          <p14:tracePt t="31282" x="4838700" y="3373438"/>
          <p14:tracePt t="31882" x="4846638" y="3395663"/>
          <p14:tracePt t="31890" x="4875213" y="3432175"/>
          <p14:tracePt t="31898" x="4903788" y="3475038"/>
          <p14:tracePt t="31915" x="4954588" y="3556000"/>
          <p14:tracePt t="31932" x="5013325" y="3621088"/>
          <p14:tracePt t="31948" x="5078413" y="3708400"/>
          <p14:tracePt t="31965" x="5129213" y="3773488"/>
          <p14:tracePt t="31982" x="5165725" y="3852863"/>
          <p14:tracePt t="31998" x="5224463" y="3917950"/>
          <p14:tracePt t="32015" x="5267325" y="4005263"/>
          <p14:tracePt t="32032" x="5289550" y="4056063"/>
          <p14:tracePt t="32048" x="5310188" y="4106863"/>
          <p14:tracePt t="32065" x="5310188" y="4149725"/>
          <p14:tracePt t="32082" x="5310188" y="4186238"/>
          <p14:tracePt t="32098" x="5289550" y="4230688"/>
          <p14:tracePt t="32115" x="5259388" y="4251325"/>
          <p14:tracePt t="32132" x="5224463" y="4281488"/>
          <p14:tracePt t="32148" x="5173663" y="4318000"/>
          <p14:tracePt t="32165" x="5078413" y="4368800"/>
          <p14:tracePt t="32182" x="4919663" y="4425950"/>
          <p14:tracePt t="32198" x="4737100" y="4484688"/>
          <p14:tracePt t="32215" x="4578350" y="4527550"/>
          <p14:tracePt t="32232" x="4462463" y="4541838"/>
          <p14:tracePt t="32249" x="4375150" y="4556125"/>
          <p14:tracePt t="32265" x="4338638" y="4556125"/>
          <p14:tracePt t="32282" x="4324350" y="4556125"/>
          <p14:tracePt t="32346" x="4330700" y="4556125"/>
          <p14:tracePt t="32354" x="4346575" y="4556125"/>
          <p14:tracePt t="32362" x="4352925" y="4549775"/>
          <p14:tracePt t="32378" x="4360863" y="4549775"/>
          <p14:tracePt t="32554" x="4367213" y="4549775"/>
          <p14:tracePt t="32578" x="4375150" y="4549775"/>
          <p14:tracePt t="32594" x="4381500" y="4549775"/>
          <p14:tracePt t="32602" x="4397375" y="4541838"/>
          <p14:tracePt t="32610" x="4411663" y="4535488"/>
          <p14:tracePt t="32618" x="4418013" y="4535488"/>
          <p14:tracePt t="32632" x="4425950" y="4535488"/>
          <p14:tracePt t="32648" x="4468813" y="4527550"/>
          <p14:tracePt t="32665" x="4549775" y="4498975"/>
          <p14:tracePt t="32682" x="4621213" y="4454525"/>
          <p14:tracePt t="32698" x="4716463" y="4403725"/>
          <p14:tracePt t="32715" x="4752975" y="4383088"/>
          <p14:tracePt t="32732" x="4767263" y="4368800"/>
          <p14:tracePt t="32748" x="4781550" y="4360863"/>
          <p14:tracePt t="32765" x="4787900" y="4352925"/>
          <p14:tracePt t="32787" x="4795838" y="4346575"/>
          <p14:tracePt t="33123" x="4795838" y="4338638"/>
          <p14:tracePt t="33155" x="4795838" y="4332288"/>
          <p14:tracePt t="33186" x="4795838" y="4324350"/>
          <p14:tracePt t="33283" x="4795838" y="4318000"/>
          <p14:tracePt t="33355" x="4787900" y="4310063"/>
          <p14:tracePt t="33395" x="4781550" y="4310063"/>
          <p14:tracePt t="33402" x="4773613" y="4310063"/>
          <p14:tracePt t="33410" x="4773613" y="4302125"/>
          <p14:tracePt t="33419" x="4767263" y="4295775"/>
          <p14:tracePt t="33434" x="4752975" y="4287838"/>
          <p14:tracePt t="33448" x="4752975" y="4281488"/>
          <p14:tracePt t="33465" x="4745038" y="4267200"/>
          <p14:tracePt t="33482" x="4722813" y="4244975"/>
          <p14:tracePt t="33498" x="4702175" y="4200525"/>
          <p14:tracePt t="33515" x="4686300" y="4179888"/>
          <p14:tracePt t="33532" x="4665663" y="4143375"/>
          <p14:tracePt t="33548" x="4651375" y="4121150"/>
          <p14:tracePt t="33565" x="4643438" y="4106863"/>
          <p14:tracePt t="33582" x="4635500" y="4092575"/>
          <p14:tracePt t="33598" x="4635500" y="4084638"/>
          <p14:tracePt t="33615" x="4629150" y="4078288"/>
          <p14:tracePt t="33632" x="4621213" y="4064000"/>
          <p14:tracePt t="33648" x="4621213" y="4056063"/>
          <p14:tracePt t="33665" x="4614863" y="4041775"/>
          <p14:tracePt t="33995" x="4614863" y="4033838"/>
          <p14:tracePt t="34051" x="4614863" y="4027488"/>
          <p14:tracePt t="34067" x="4614863" y="4013200"/>
          <p14:tracePt t="34091" x="4614863" y="4005263"/>
          <p14:tracePt t="34107" x="4614863" y="3997325"/>
          <p14:tracePt t="34531" x="4614863" y="3990975"/>
          <p14:tracePt t="34539" x="4614863" y="3983038"/>
          <p14:tracePt t="34548" x="4614863" y="3968750"/>
          <p14:tracePt t="34565" x="4606925" y="3954463"/>
          <p14:tracePt t="34582" x="4592638" y="3940175"/>
          <p14:tracePt t="34598" x="4584700" y="3925888"/>
          <p14:tracePt t="34615" x="4578350" y="3917950"/>
          <p14:tracePt t="34632" x="4578350" y="3911600"/>
          <p14:tracePt t="34648" x="4570413" y="3903663"/>
          <p14:tracePt t="34675" x="4570413" y="3895725"/>
          <p14:tracePt t="34683" x="4570413" y="3889375"/>
          <p14:tracePt t="34698" x="4564063" y="3889375"/>
          <p14:tracePt t="34715" x="4556125" y="3867150"/>
          <p14:tracePt t="34732" x="4549775" y="3852863"/>
          <p14:tracePt t="34748" x="4541838" y="3830638"/>
          <p14:tracePt t="34765" x="4541838" y="3816350"/>
          <p14:tracePt t="34782" x="4533900" y="3794125"/>
          <p14:tracePt t="34798" x="4533900" y="3779838"/>
          <p14:tracePt t="34815" x="4533900" y="3773488"/>
          <p14:tracePt t="34832" x="4533900" y="3759200"/>
          <p14:tracePt t="34848" x="4533900" y="3743325"/>
          <p14:tracePt t="34865" x="4533900" y="3722688"/>
          <p14:tracePt t="34882" x="4533900" y="3708400"/>
          <p14:tracePt t="34898" x="4533900" y="3686175"/>
          <p14:tracePt t="34915" x="4541838" y="3649663"/>
          <p14:tracePt t="34932" x="4549775" y="3627438"/>
          <p14:tracePt t="34948" x="4549775" y="3613150"/>
          <p14:tracePt t="34965" x="4549775" y="3584575"/>
          <p14:tracePt t="34982" x="4549775" y="3576638"/>
          <p14:tracePt t="34998" x="4549775" y="3548063"/>
          <p14:tracePt t="35015" x="4549775" y="3533775"/>
          <p14:tracePt t="35032" x="4549775" y="3511550"/>
          <p14:tracePt t="35048" x="4527550" y="3489325"/>
          <p14:tracePt t="35065" x="4519613" y="3475038"/>
          <p14:tracePt t="35082" x="4491038" y="3438525"/>
          <p14:tracePt t="35098" x="4462463" y="3403600"/>
          <p14:tracePt t="35099" x="4448175" y="3387725"/>
          <p14:tracePt t="35115" x="4418013" y="3367088"/>
          <p14:tracePt t="35132" x="4367213" y="3344863"/>
          <p14:tracePt t="35148" x="4324350" y="3322638"/>
          <p14:tracePt t="35165" x="4279900" y="3302000"/>
          <p14:tracePt t="35182" x="4251325" y="3294063"/>
          <p14:tracePt t="35198" x="4237038" y="3294063"/>
          <p14:tracePt t="35215" x="4229100" y="3294063"/>
          <p14:tracePt t="35232" x="4222750" y="3294063"/>
          <p14:tracePt t="35248" x="4214813" y="3294063"/>
          <p14:tracePt t="35265" x="4208463" y="3294063"/>
          <p14:tracePt t="35282" x="4200525" y="3294063"/>
          <p14:tracePt t="35298" x="4178300" y="3308350"/>
          <p14:tracePt t="35299" x="4171950" y="3316288"/>
          <p14:tracePt t="35315" x="4164013" y="3330575"/>
          <p14:tracePt t="35332" x="4157663" y="3352800"/>
          <p14:tracePt t="35348" x="4157663" y="3373438"/>
          <p14:tracePt t="35365" x="4149725" y="3381375"/>
          <p14:tracePt t="35382" x="4143375" y="3403600"/>
          <p14:tracePt t="35398" x="4143375" y="3424238"/>
          <p14:tracePt t="35415" x="4143375" y="3468688"/>
          <p14:tracePt t="35432" x="4143375" y="3497263"/>
          <p14:tracePt t="35448" x="4149725" y="3511550"/>
          <p14:tracePt t="35465" x="4157663" y="3533775"/>
          <p14:tracePt t="35482" x="4164013" y="3556000"/>
          <p14:tracePt t="35498" x="4178300" y="3570288"/>
          <p14:tracePt t="35499" x="4178300" y="3576638"/>
          <p14:tracePt t="35515" x="4194175" y="3598863"/>
          <p14:tracePt t="35532" x="4208463" y="3621088"/>
          <p14:tracePt t="35548" x="4214813" y="3635375"/>
          <p14:tracePt t="35565" x="4229100" y="3657600"/>
          <p14:tracePt t="35582" x="4244975" y="3671888"/>
          <p14:tracePt t="35598" x="4251325" y="3678238"/>
          <p14:tracePt t="35615" x="4265613" y="3692525"/>
          <p14:tracePt t="35632" x="4279900" y="3700463"/>
          <p14:tracePt t="35648" x="4287838" y="3714750"/>
          <p14:tracePt t="35665" x="4302125" y="3729038"/>
          <p14:tracePt t="35682" x="4324350" y="3743325"/>
          <p14:tracePt t="35698" x="4346575" y="3765550"/>
          <p14:tracePt t="35715" x="4360863" y="3773488"/>
          <p14:tracePt t="35732" x="4367213" y="3779838"/>
          <p14:tracePt t="35803" x="4375150" y="3779838"/>
          <p14:tracePt t="35811" x="4381500" y="3779838"/>
          <p14:tracePt t="35819" x="4389438" y="3779838"/>
          <p14:tracePt t="35835" x="4397375" y="3779838"/>
          <p14:tracePt t="35851" x="4411663" y="3779838"/>
          <p14:tracePt t="35865" x="4418013" y="3779838"/>
          <p14:tracePt t="35882" x="4432300" y="3773488"/>
          <p14:tracePt t="35898" x="4440238" y="3773488"/>
          <p14:tracePt t="35899" x="4448175" y="3765550"/>
          <p14:tracePt t="35915" x="4454525" y="3765550"/>
          <p14:tracePt t="35932" x="4462463" y="3765550"/>
          <p14:tracePt t="36059" x="4468813" y="3765550"/>
          <p14:tracePt t="36075" x="4476750" y="3765550"/>
          <p14:tracePt t="36107" x="4483100" y="3765550"/>
          <p14:tracePt t="36123" x="4491038" y="3773488"/>
          <p14:tracePt t="36131" x="4491038" y="3779838"/>
          <p14:tracePt t="36139" x="4498975" y="3787775"/>
          <p14:tracePt t="36155" x="4505325" y="3794125"/>
          <p14:tracePt t="37619" x="4505325" y="3787775"/>
          <p14:tracePt t="37627" x="4519613" y="3779838"/>
          <p14:tracePt t="37668" x="4527550" y="3773488"/>
          <p14:tracePt t="37700" x="4533900" y="3765550"/>
          <p14:tracePt t="38100" x="4519613" y="3759200"/>
          <p14:tracePt t="38108" x="4505325" y="3751263"/>
          <p14:tracePt t="38116" x="4483100" y="3743325"/>
          <p14:tracePt t="38132" x="4418013" y="3729038"/>
          <p14:tracePt t="38148" x="4352925" y="3708400"/>
          <p14:tracePt t="38165" x="4295775" y="3686175"/>
          <p14:tracePt t="38182" x="4237038" y="3671888"/>
          <p14:tracePt t="38198" x="4214813" y="3663950"/>
          <p14:tracePt t="38516" x="4222750" y="3663950"/>
          <p14:tracePt t="38740" x="4229100" y="3663950"/>
          <p14:tracePt t="38748" x="4259263" y="3671888"/>
          <p14:tracePt t="38756" x="4279900" y="3678238"/>
          <p14:tracePt t="38765" x="4302125" y="3686175"/>
          <p14:tracePt t="38782" x="4346575" y="3692525"/>
          <p14:tracePt t="38798" x="4397375" y="3700463"/>
          <p14:tracePt t="38815" x="4432300" y="3708400"/>
          <p14:tracePt t="38832" x="4462463" y="3708400"/>
          <p14:tracePt t="38848" x="4468813" y="3714750"/>
          <p14:tracePt t="38865" x="4476750" y="3714750"/>
          <p14:tracePt t="38882" x="4483100" y="3714750"/>
          <p14:tracePt t="38916" x="4491038" y="3722688"/>
          <p14:tracePt t="38948" x="4498975" y="3729038"/>
          <p14:tracePt t="38980" x="4505325" y="3729038"/>
          <p14:tracePt t="38996" x="4519613" y="3729038"/>
          <p14:tracePt t="39004" x="4533900" y="3729038"/>
          <p14:tracePt t="39015" x="4556125" y="3729038"/>
          <p14:tracePt t="39032" x="4592638" y="3729038"/>
          <p14:tracePt t="39048" x="4621213" y="3729038"/>
          <p14:tracePt t="39065" x="4643438" y="3729038"/>
          <p14:tracePt t="39081" x="4657725" y="3722688"/>
          <p14:tracePt t="39098" x="4672013" y="3714750"/>
          <p14:tracePt t="39115" x="4694238" y="3700463"/>
          <p14:tracePt t="39132" x="4730750" y="3663950"/>
          <p14:tracePt t="39148" x="4759325" y="3635375"/>
          <p14:tracePt t="39165" x="4787900" y="3598863"/>
          <p14:tracePt t="39181" x="4810125" y="3570288"/>
          <p14:tracePt t="39198" x="4824413" y="3548063"/>
          <p14:tracePt t="39215" x="4832350" y="3533775"/>
          <p14:tracePt t="39232" x="4846638" y="3511550"/>
          <p14:tracePt t="39248" x="4852988" y="3497263"/>
          <p14:tracePt t="39265" x="4860925" y="3497263"/>
          <p14:tracePt t="39281" x="4860925" y="3489325"/>
          <p14:tracePt t="39298" x="4868863" y="3482975"/>
          <p14:tracePt t="39316" x="4868863" y="3475038"/>
          <p14:tracePt t="39596" x="4868863" y="3482975"/>
          <p14:tracePt t="39604" x="4868863" y="3497263"/>
          <p14:tracePt t="39612" x="4852988" y="3511550"/>
          <p14:tracePt t="39620" x="4838700" y="3540125"/>
          <p14:tracePt t="39631" x="4810125" y="3562350"/>
          <p14:tracePt t="39648" x="4752975" y="3627438"/>
          <p14:tracePt t="39665" x="4708525" y="3649663"/>
          <p14:tracePt t="39681" x="4665663" y="3671888"/>
          <p14:tracePt t="39698" x="4629150" y="3678238"/>
          <p14:tracePt t="39715" x="4606925" y="3678238"/>
          <p14:tracePt t="39732" x="4592638" y="3686175"/>
          <p14:tracePt t="39732" x="4578350" y="3686175"/>
          <p14:tracePt t="39748" x="4564063" y="3686175"/>
          <p14:tracePt t="39765" x="4549775" y="3692525"/>
          <p14:tracePt t="39798" x="4533900" y="3700463"/>
          <p14:tracePt t="39815" x="4527550" y="3700463"/>
          <p14:tracePt t="39831" x="4519613" y="3700463"/>
          <p14:tracePt t="39848" x="4513263" y="3708400"/>
          <p14:tracePt t="39865" x="4505325" y="3708400"/>
          <p14:tracePt t="39881" x="4498975" y="3708400"/>
          <p14:tracePt t="40052" x="4505325" y="3708400"/>
          <p14:tracePt t="40060" x="4513263" y="3708400"/>
          <p14:tracePt t="40068" x="4533900" y="3700463"/>
          <p14:tracePt t="40081" x="4556125" y="3700463"/>
          <p14:tracePt t="40098" x="4600575" y="3686175"/>
          <p14:tracePt t="40115" x="4679950" y="3657600"/>
          <p14:tracePt t="40131" x="4745038" y="3635375"/>
          <p14:tracePt t="40148" x="4795838" y="3613150"/>
          <p14:tracePt t="40165" x="4802188" y="3598863"/>
          <p14:tracePt t="40182" x="4818063" y="3590925"/>
          <p14:tracePt t="40220" x="4824413" y="3590925"/>
          <p14:tracePt t="40260" x="4824413" y="3584575"/>
          <p14:tracePt t="40276" x="4832350" y="3584575"/>
          <p14:tracePt t="40292" x="4838700" y="3576638"/>
          <p14:tracePt t="40300" x="4846638" y="3570288"/>
          <p14:tracePt t="40316" x="4852988" y="3562350"/>
          <p14:tracePt t="40340" x="4868863" y="3556000"/>
          <p14:tracePt t="40348" x="4868863" y="3548063"/>
          <p14:tracePt t="40356" x="4875213" y="3548063"/>
          <p14:tracePt t="40372" x="4883150" y="3540125"/>
          <p14:tracePt t="40420" x="4889500" y="3540125"/>
          <p14:tracePt t="40564" x="4889500" y="3533775"/>
          <p14:tracePt t="40612" x="4897438" y="3525838"/>
          <p14:tracePt t="40668" x="4897438" y="3519488"/>
          <p14:tracePt t="40692" x="4897438" y="3511550"/>
          <p14:tracePt t="40724" x="4903788" y="3497263"/>
          <p14:tracePt t="40892" x="4911725" y="3489325"/>
          <p14:tracePt t="42109" x="4897438" y="3497263"/>
          <p14:tracePt t="42117" x="4883150" y="3525838"/>
          <p14:tracePt t="42125" x="4860925" y="3548063"/>
          <p14:tracePt t="42132" x="4838700" y="3576638"/>
          <p14:tracePt t="42148" x="4818063" y="3590925"/>
          <p14:tracePt t="42165" x="4773613" y="3641725"/>
          <p14:tracePt t="42181" x="4752975" y="3663950"/>
          <p14:tracePt t="42215" x="4745038" y="3671888"/>
          <p14:tracePt t="42231" x="4737100" y="3686175"/>
          <p14:tracePt t="42248" x="4737100" y="3700463"/>
          <p14:tracePt t="42265" x="4737100" y="3714750"/>
          <p14:tracePt t="42281" x="4737100" y="3722688"/>
          <p14:tracePt t="42373" x="4737100" y="3729038"/>
          <p14:tracePt t="42389" x="4730750" y="3736975"/>
          <p14:tracePt t="42397" x="4716463" y="3736975"/>
          <p14:tracePt t="42405" x="4679950" y="3736975"/>
          <p14:tracePt t="42415" x="4629150" y="3736975"/>
          <p14:tracePt t="42431" x="4513263" y="3736975"/>
          <p14:tracePt t="42448" x="4367213" y="3736975"/>
          <p14:tracePt t="42465" x="4237038" y="3736975"/>
          <p14:tracePt t="42481" x="4121150" y="3714750"/>
          <p14:tracePt t="42498" x="4056063" y="3708400"/>
          <p14:tracePt t="42515" x="4019550" y="3700463"/>
          <p14:tracePt t="42531" x="4011613" y="3692525"/>
          <p14:tracePt t="42709" x="4041775" y="3692525"/>
          <p14:tracePt t="42717" x="4084638" y="3708400"/>
          <p14:tracePt t="42725" x="4127500" y="3729038"/>
          <p14:tracePt t="42733" x="4178300" y="3743325"/>
          <p14:tracePt t="42748" x="4259263" y="3765550"/>
          <p14:tracePt t="42765" x="4476750" y="3802063"/>
          <p14:tracePt t="42781" x="4635500" y="3810000"/>
          <p14:tracePt t="42798" x="4773613" y="3810000"/>
          <p14:tracePt t="42815" x="4897438" y="3810000"/>
          <p14:tracePt t="42831" x="5005388" y="3810000"/>
          <p14:tracePt t="42848" x="5078413" y="3810000"/>
          <p14:tracePt t="42865" x="5106988" y="3810000"/>
          <p14:tracePt t="42881" x="5137150" y="3802063"/>
          <p14:tracePt t="42898" x="5180013" y="3802063"/>
          <p14:tracePt t="42915" x="5208588" y="3794125"/>
          <p14:tracePt t="42931" x="5216525" y="3794125"/>
          <p14:tracePt t="42948" x="5224463" y="3794125"/>
          <p14:tracePt t="43085" x="5216525" y="3794125"/>
          <p14:tracePt t="43093" x="5202238" y="3794125"/>
          <p14:tracePt t="43101" x="5187950" y="3794125"/>
          <p14:tracePt t="43115" x="5173663" y="3794125"/>
          <p14:tracePt t="43131" x="5143500" y="3794125"/>
          <p14:tracePt t="43148" x="5122863" y="3794125"/>
          <p14:tracePt t="43165" x="5100638" y="3794125"/>
          <p14:tracePt t="43189" x="5092700" y="3794125"/>
          <p14:tracePt t="43229" x="5086350" y="3787775"/>
          <p14:tracePt t="43237" x="5078413" y="3787775"/>
          <p14:tracePt t="43245" x="5072063" y="3787775"/>
          <p14:tracePt t="43253" x="5072063" y="3779838"/>
          <p14:tracePt t="43397" x="5064125" y="3773488"/>
          <p14:tracePt t="43517" x="5056188" y="3765550"/>
          <p14:tracePt t="43541" x="5049838" y="3765550"/>
          <p14:tracePt t="43565" x="5041900" y="3765550"/>
          <p14:tracePt t="43621" x="5035550" y="3765550"/>
          <p14:tracePt t="43637" x="5027613" y="3765550"/>
          <p14:tracePt t="43669" x="5021263" y="3765550"/>
          <p14:tracePt t="43701" x="5013325" y="3765550"/>
          <p14:tracePt t="43933" x="4991100" y="3759200"/>
          <p14:tracePt t="43941" x="4976813" y="3751263"/>
          <p14:tracePt t="43949" x="4954588" y="3743325"/>
          <p14:tracePt t="43965" x="4926013" y="3722688"/>
          <p14:tracePt t="43982" x="4868863" y="3714750"/>
          <p14:tracePt t="43998" x="4838700" y="3692525"/>
          <p14:tracePt t="44015" x="4802188" y="3686175"/>
          <p14:tracePt t="44031" x="4781550" y="3678238"/>
          <p14:tracePt t="44048" x="4767263" y="3678238"/>
          <p14:tracePt t="44065" x="4752975" y="3671888"/>
          <p14:tracePt t="44101" x="4745038" y="3663950"/>
          <p14:tracePt t="44117" x="4730750" y="3663950"/>
          <p14:tracePt t="44133" x="4722813" y="3663950"/>
          <p14:tracePt t="44148" x="4716463" y="3663950"/>
          <p14:tracePt t="44165" x="4708525" y="3663950"/>
          <p14:tracePt t="44405" x="4702175" y="3663950"/>
          <p14:tracePt t="44413" x="4694238" y="3663950"/>
          <p14:tracePt t="44421" x="4686300" y="3663950"/>
          <p14:tracePt t="44437" x="4679950" y="3663950"/>
          <p14:tracePt t="44461" x="4665663" y="3663950"/>
          <p14:tracePt t="44477" x="4657725" y="3663950"/>
          <p14:tracePt t="44485" x="4651375" y="3671888"/>
          <p14:tracePt t="44498" x="4643438" y="3671888"/>
          <p14:tracePt t="44515" x="4635500" y="3671888"/>
          <p14:tracePt t="44531" x="4621213" y="3678238"/>
          <p14:tracePt t="44548" x="4600575" y="3686175"/>
          <p14:tracePt t="44565" x="4584700" y="3686175"/>
          <p14:tracePt t="44581" x="4564063" y="3686175"/>
          <p14:tracePt t="44598" x="4533900" y="3686175"/>
          <p14:tracePt t="44615" x="4505325" y="3686175"/>
          <p14:tracePt t="44631" x="4476750" y="3686175"/>
          <p14:tracePt t="44648" x="4448175" y="3686175"/>
          <p14:tracePt t="44665" x="4411663" y="3686175"/>
          <p14:tracePt t="44681" x="4389438" y="3686175"/>
          <p14:tracePt t="44698" x="4367213" y="3686175"/>
          <p14:tracePt t="44715" x="4360863" y="3686175"/>
          <p14:tracePt t="44731" x="4352925" y="3686175"/>
          <p14:tracePt t="44773" x="4346575" y="3686175"/>
          <p14:tracePt t="44821" x="4338638" y="3692525"/>
          <p14:tracePt t="44853" x="4330700" y="3692525"/>
          <p14:tracePt t="44861" x="4324350" y="3692525"/>
          <p14:tracePt t="44869" x="4324350" y="3700463"/>
          <p14:tracePt t="44957" x="4316413" y="3708400"/>
          <p14:tracePt t="44981" x="4310063" y="3708400"/>
          <p14:tracePt t="45301" x="4316413" y="3714750"/>
          <p14:tracePt t="45309" x="4330700" y="3722688"/>
          <p14:tracePt t="45317" x="4346575" y="3722688"/>
          <p14:tracePt t="45331" x="4367213" y="3722688"/>
          <p14:tracePt t="45348" x="4397375" y="3729038"/>
          <p14:tracePt t="45365" x="4418013" y="3729038"/>
          <p14:tracePt t="45365" x="4432300" y="3736975"/>
          <p14:tracePt t="45381" x="4448175" y="3736975"/>
          <p14:tracePt t="45398" x="4476750" y="3736975"/>
          <p14:tracePt t="45415" x="4491038" y="3736975"/>
          <p14:tracePt t="45431" x="4513263" y="3743325"/>
          <p14:tracePt t="45448" x="4533900" y="3751263"/>
          <p14:tracePt t="45465" x="4564063" y="3751263"/>
          <p14:tracePt t="45481" x="4584700" y="3751263"/>
          <p14:tracePt t="45498" x="4600575" y="3751263"/>
          <p14:tracePt t="45515" x="4614863" y="3751263"/>
          <p14:tracePt t="45548" x="4621213" y="3751263"/>
          <p14:tracePt t="46045" x="4629150" y="3751263"/>
          <p14:tracePt t="46117" x="4635500" y="3751263"/>
          <p14:tracePt t="46133" x="4643438" y="3751263"/>
          <p14:tracePt t="46149" x="4651375" y="3751263"/>
          <p14:tracePt t="46157" x="4657725" y="3751263"/>
          <p14:tracePt t="46165" x="4665663" y="3751263"/>
          <p14:tracePt t="46181" x="4672013" y="3751263"/>
          <p14:tracePt t="46222" x="4679950" y="3751263"/>
          <p14:tracePt t="46246" x="4686300" y="3751263"/>
          <p14:tracePt t="46269" x="4694238" y="3743325"/>
          <p14:tracePt t="46309" x="4694238" y="3736975"/>
          <p14:tracePt t="46357" x="4694238" y="3729038"/>
          <p14:tracePt t="46470" x="4686300" y="3722688"/>
          <p14:tracePt t="46493" x="4679950" y="3722688"/>
          <p14:tracePt t="46622" x="4672013" y="3722688"/>
          <p14:tracePt t="46653" x="4665663" y="3722688"/>
          <p14:tracePt t="46678" x="4657725" y="3722688"/>
          <p14:tracePt t="46685" x="4651375" y="3722688"/>
          <p14:tracePt t="46702" x="4643438" y="3722688"/>
          <p14:tracePt t="46709" x="4643438" y="3729038"/>
          <p14:tracePt t="46717" x="4635500" y="3729038"/>
          <p14:tracePt t="46734" x="4635500" y="3736975"/>
          <p14:tracePt t="46748" x="4629150" y="3736975"/>
          <p14:tracePt t="46766" x="4621213" y="3736975"/>
          <p14:tracePt t="46798" x="4614863" y="3736975"/>
          <p14:tracePt t="46806" x="4606925" y="3743325"/>
          <p14:tracePt t="46894" x="4600575" y="3743325"/>
          <p14:tracePt t="46910" x="4600575" y="3751263"/>
          <p14:tracePt t="46918" x="4606925" y="3751263"/>
          <p14:tracePt t="46926" x="4621213" y="3759200"/>
          <p14:tracePt t="46934" x="4643438" y="3765550"/>
          <p14:tracePt t="46948" x="4665663" y="3773488"/>
          <p14:tracePt t="46965" x="4716463" y="3773488"/>
          <p14:tracePt t="46981" x="4818063" y="3779838"/>
          <p14:tracePt t="46998" x="4883150" y="3794125"/>
          <p14:tracePt t="47015" x="4919663" y="3802063"/>
          <p14:tracePt t="47031" x="4940300" y="3802063"/>
          <p14:tracePt t="47048" x="4962525" y="3802063"/>
          <p14:tracePt t="47070" x="4976813" y="3802063"/>
          <p14:tracePt t="47081" x="4984750" y="3794125"/>
          <p14:tracePt t="47098" x="5005388" y="3779838"/>
          <p14:tracePt t="47115" x="5027613" y="3759200"/>
          <p14:tracePt t="47131" x="5049838" y="3736975"/>
          <p14:tracePt t="47148" x="5078413" y="3708400"/>
          <p14:tracePt t="47165" x="5106988" y="3678238"/>
          <p14:tracePt t="47181" x="5129213" y="3641725"/>
          <p14:tracePt t="47182" x="5137150" y="3641725"/>
          <p14:tracePt t="47198" x="5143500" y="3621088"/>
          <p14:tracePt t="47215" x="5151438" y="3613150"/>
          <p14:tracePt t="47231" x="5151438" y="3598863"/>
          <p14:tracePt t="47265" x="5151438" y="3584575"/>
          <p14:tracePt t="47281" x="5151438" y="3576638"/>
          <p14:tracePt t="47298" x="5151438" y="3562350"/>
          <p14:tracePt t="47315" x="5151438" y="3548063"/>
          <p14:tracePt t="47331" x="5151438" y="3533775"/>
          <p14:tracePt t="47348" x="5129213" y="3505200"/>
          <p14:tracePt t="47365" x="5106988" y="3482975"/>
          <p14:tracePt t="47381" x="5086350" y="3460750"/>
          <p14:tracePt t="47382" x="5064125" y="3454400"/>
          <p14:tracePt t="47398" x="5049838" y="3438525"/>
          <p14:tracePt t="47415" x="5021263" y="3417888"/>
          <p14:tracePt t="47431" x="5005388" y="3409950"/>
          <p14:tracePt t="47448" x="4984750" y="3395663"/>
          <p14:tracePt t="47465" x="4954588" y="3373438"/>
          <p14:tracePt t="47481" x="4940300" y="3359150"/>
          <p14:tracePt t="47498" x="4919663" y="3344863"/>
          <p14:tracePt t="47515" x="4903788" y="3336925"/>
          <p14:tracePt t="47531" x="4889500" y="3322638"/>
          <p14:tracePt t="47548" x="4868863" y="3308350"/>
          <p14:tracePt t="47565" x="4852988" y="3302000"/>
          <p14:tracePt t="47581" x="4824413" y="3294063"/>
          <p14:tracePt t="47582" x="4818063" y="3294063"/>
          <p14:tracePt t="47598" x="4787900" y="3286125"/>
          <p14:tracePt t="47615" x="4773613" y="3286125"/>
          <p14:tracePt t="47631" x="4745038" y="3286125"/>
          <p14:tracePt t="47648" x="4722813" y="3286125"/>
          <p14:tracePt t="47665" x="4694238" y="3286125"/>
          <p14:tracePt t="47681" x="4665663" y="3286125"/>
          <p14:tracePt t="47698" x="4629150" y="3302000"/>
          <p14:tracePt t="47715" x="4592638" y="3316288"/>
          <p14:tracePt t="47731" x="4549775" y="3344863"/>
          <p14:tracePt t="47748" x="4513263" y="3367088"/>
          <p14:tracePt t="47765" x="4491038" y="3381375"/>
          <p14:tracePt t="47781" x="4483100" y="3387725"/>
          <p14:tracePt t="47782" x="4468813" y="3395663"/>
          <p14:tracePt t="47798" x="4448175" y="3424238"/>
          <p14:tracePt t="47815" x="4425950" y="3446463"/>
          <p14:tracePt t="47831" x="4425950" y="3475038"/>
          <p14:tracePt t="47848" x="4418013" y="3505200"/>
          <p14:tracePt t="47865" x="4418013" y="3533775"/>
          <p14:tracePt t="47881" x="4418013" y="3548063"/>
          <p14:tracePt t="47898" x="4418013" y="3576638"/>
          <p14:tracePt t="47915" x="4425950" y="3598863"/>
          <p14:tracePt t="47931" x="4448175" y="3621088"/>
          <p14:tracePt t="47948" x="4454525" y="3641725"/>
          <p14:tracePt t="47965" x="4476750" y="3663950"/>
          <p14:tracePt t="47981" x="4498975" y="3686175"/>
          <p14:tracePt t="47982" x="4505325" y="3700463"/>
          <p14:tracePt t="47998" x="4527550" y="3714750"/>
          <p14:tracePt t="48015" x="4541838" y="3729038"/>
          <p14:tracePt t="48031" x="4578350" y="3743325"/>
          <p14:tracePt t="48048" x="4600575" y="3751263"/>
          <p14:tracePt t="48065" x="4614863" y="3759200"/>
          <p14:tracePt t="48081" x="4635500" y="3759200"/>
          <p14:tracePt t="48098" x="4651375" y="3765550"/>
          <p14:tracePt t="48115" x="4679950" y="3765550"/>
          <p14:tracePt t="48131" x="4708525" y="3773488"/>
          <p14:tracePt t="48148" x="4745038" y="3779838"/>
          <p14:tracePt t="48165" x="4781550" y="3787775"/>
          <p14:tracePt t="48181" x="4802188" y="3794125"/>
          <p14:tracePt t="48182" x="4818063" y="3794125"/>
          <p14:tracePt t="48198" x="4838700" y="3794125"/>
          <p14:tracePt t="48215" x="4860925" y="3794125"/>
          <p14:tracePt t="48231" x="4875213" y="3794125"/>
          <p14:tracePt t="48248" x="4889500" y="3794125"/>
          <p14:tracePt t="48265" x="4903788" y="3794125"/>
          <p14:tracePt t="48281" x="4919663" y="3787775"/>
          <p14:tracePt t="48298" x="4926013" y="3779838"/>
          <p14:tracePt t="48315" x="4933950" y="3773488"/>
          <p14:tracePt t="48331" x="4940300" y="3759200"/>
          <p14:tracePt t="48348" x="4948238" y="3736975"/>
          <p14:tracePt t="48365" x="4954588" y="3714750"/>
          <p14:tracePt t="48381" x="4962525" y="3700463"/>
          <p14:tracePt t="48382" x="4970463" y="3692525"/>
          <p14:tracePt t="48398" x="4970463" y="3678238"/>
          <p14:tracePt t="48415" x="4976813" y="3663950"/>
          <p14:tracePt t="48431" x="4984750" y="3649663"/>
          <p14:tracePt t="48448" x="4984750" y="3635375"/>
          <p14:tracePt t="48465" x="4991100" y="3613150"/>
          <p14:tracePt t="48481" x="4991100" y="3598863"/>
          <p14:tracePt t="48498" x="4991100" y="3576638"/>
          <p14:tracePt t="48515" x="4999038" y="3556000"/>
          <p14:tracePt t="48531" x="4999038" y="3548063"/>
          <p14:tracePt t="48548" x="4999038" y="3533775"/>
          <p14:tracePt t="48565" x="4999038" y="3519488"/>
          <p14:tracePt t="48581" x="4999038" y="3497263"/>
          <p14:tracePt t="48598" x="4999038" y="3475038"/>
          <p14:tracePt t="48615" x="4999038" y="3454400"/>
          <p14:tracePt t="48631" x="4991100" y="3438525"/>
          <p14:tracePt t="48648" x="4991100" y="3432175"/>
          <p14:tracePt t="48665" x="4984750" y="3424238"/>
          <p14:tracePt t="48681" x="4976813" y="3417888"/>
          <p14:tracePt t="48698" x="4970463" y="3409950"/>
          <p14:tracePt t="48715" x="4954588" y="3395663"/>
          <p14:tracePt t="48731" x="4940300" y="3387725"/>
          <p14:tracePt t="48748" x="4903788" y="3367088"/>
          <p14:tracePt t="48765" x="4875213" y="3352800"/>
          <p14:tracePt t="48781" x="4832350" y="3330575"/>
          <p14:tracePt t="48798" x="4795838" y="3316288"/>
          <p14:tracePt t="48815" x="4767263" y="3308350"/>
          <p14:tracePt t="48831" x="4752975" y="3308350"/>
          <p14:tracePt t="48848" x="4737100" y="3308350"/>
          <p14:tracePt t="48865" x="4730750" y="3308350"/>
          <p14:tracePt t="48881" x="4716463" y="3308350"/>
          <p14:tracePt t="48898" x="4702175" y="3308350"/>
          <p14:tracePt t="48915" x="4672013" y="3308350"/>
          <p14:tracePt t="48931" x="4643438" y="3308350"/>
          <p14:tracePt t="48948" x="4629150" y="3308350"/>
          <p14:tracePt t="48965" x="4606925" y="3308350"/>
          <p14:tracePt t="48981" x="4592638" y="3308350"/>
          <p14:tracePt t="48998" x="4556125" y="3322638"/>
          <p14:tracePt t="49015" x="4549775" y="3336925"/>
          <p14:tracePt t="49031" x="4527550" y="3359150"/>
          <p14:tracePt t="49048" x="4505325" y="3381375"/>
          <p14:tracePt t="49065" x="4498975" y="3387725"/>
          <p14:tracePt t="49081" x="4483100" y="3409950"/>
          <p14:tracePt t="49098" x="4483100" y="3417888"/>
          <p14:tracePt t="49115" x="4476750" y="3432175"/>
          <p14:tracePt t="49131" x="4476750" y="3454400"/>
          <p14:tracePt t="49148" x="4476750" y="3460750"/>
          <p14:tracePt t="49165" x="4476750" y="3475038"/>
          <p14:tracePt t="49181" x="4476750" y="3482975"/>
          <p14:tracePt t="49198" x="4476750" y="3511550"/>
          <p14:tracePt t="49215" x="4476750" y="3525838"/>
          <p14:tracePt t="49231" x="4476750" y="3540125"/>
          <p14:tracePt t="49248" x="4476750" y="3556000"/>
          <p14:tracePt t="49265" x="4476750" y="3576638"/>
          <p14:tracePt t="49281" x="4476750" y="3590925"/>
          <p14:tracePt t="49298" x="4483100" y="3606800"/>
          <p14:tracePt t="49315" x="4491038" y="3627438"/>
          <p14:tracePt t="49331" x="4505325" y="3649663"/>
          <p14:tracePt t="49348" x="4513263" y="3657600"/>
          <p14:tracePt t="49365" x="4519613" y="3678238"/>
          <p14:tracePt t="49381" x="4527550" y="3678238"/>
          <p14:tracePt t="49398" x="4541838" y="3700463"/>
          <p14:tracePt t="49415" x="4549775" y="3714750"/>
          <p14:tracePt t="49431" x="4564063" y="3729038"/>
          <p14:tracePt t="49448" x="4584700" y="3743325"/>
          <p14:tracePt t="49464" x="4614863" y="3751263"/>
          <p14:tracePt t="49481" x="4657725" y="3765550"/>
          <p14:tracePt t="49498" x="4686300" y="3779838"/>
          <p14:tracePt t="49514" x="4730750" y="3787775"/>
          <p14:tracePt t="49531" x="4767263" y="3794125"/>
          <p14:tracePt t="49548" x="4802188" y="3802063"/>
          <p14:tracePt t="49564" x="4838700" y="3810000"/>
          <p14:tracePt t="49581" x="4868863" y="3810000"/>
          <p14:tracePt t="49598" x="4911725" y="3810000"/>
          <p14:tracePt t="49598" x="4919663" y="3810000"/>
          <p14:tracePt t="49614" x="4954588" y="3787775"/>
          <p14:tracePt t="49631" x="4991100" y="3773488"/>
          <p14:tracePt t="49648" x="5027613" y="3743325"/>
          <p14:tracePt t="49664" x="5049838" y="3729038"/>
          <p14:tracePt t="49681" x="5086350" y="3700463"/>
          <p14:tracePt t="49698" x="5106988" y="3686175"/>
          <p14:tracePt t="49714" x="5122863" y="3671888"/>
          <p14:tracePt t="49731" x="5122863" y="3649663"/>
          <p14:tracePt t="49748" x="5129213" y="3627438"/>
          <p14:tracePt t="49764" x="5129213" y="3606800"/>
          <p14:tracePt t="49781" x="5137150" y="3576638"/>
          <p14:tracePt t="49798" x="5137150" y="3562350"/>
          <p14:tracePt t="49798" x="5137150" y="3556000"/>
          <p14:tracePt t="49814" x="5137150" y="3533775"/>
          <p14:tracePt t="49831" x="5137150" y="3519488"/>
          <p14:tracePt t="49848" x="5137150" y="3505200"/>
          <p14:tracePt t="49864" x="5129213" y="3482975"/>
          <p14:tracePt t="49881" x="5122863" y="3454400"/>
          <p14:tracePt t="49898" x="5106988" y="3424238"/>
          <p14:tracePt t="49914" x="5092700" y="3409950"/>
          <p14:tracePt t="49931" x="5086350" y="3395663"/>
          <p14:tracePt t="49948" x="5072063" y="3373438"/>
          <p14:tracePt t="49965" x="5056188" y="3359150"/>
          <p14:tracePt t="49981" x="5041900" y="3352800"/>
          <p14:tracePt t="49998" x="5021263" y="3344863"/>
          <p14:tracePt t="49998" x="5005388" y="3336925"/>
          <p14:tracePt t="50015" x="4991100" y="3330575"/>
          <p14:tracePt t="50031" x="4970463" y="3330575"/>
          <p14:tracePt t="50048" x="4940300" y="3322638"/>
          <p14:tracePt t="50064" x="4911725" y="3316288"/>
          <p14:tracePt t="50081" x="4883150" y="3316288"/>
          <p14:tracePt t="50098" x="4860925" y="3308350"/>
          <p14:tracePt t="50114" x="4838700" y="3308350"/>
          <p14:tracePt t="50131" x="4810125" y="3308350"/>
          <p14:tracePt t="50148" x="4781550" y="3308350"/>
          <p14:tracePt t="50164" x="4752975" y="3308350"/>
          <p14:tracePt t="50181" x="4716463" y="3308350"/>
          <p14:tracePt t="50198" x="4694238" y="3308350"/>
          <p14:tracePt t="50199" x="4679950" y="3308350"/>
          <p14:tracePt t="50215" x="4651375" y="3308350"/>
          <p14:tracePt t="50231" x="4629150" y="3316288"/>
          <p14:tracePt t="50248" x="4606925" y="3316288"/>
          <p14:tracePt t="50265" x="4570413" y="3336925"/>
          <p14:tracePt t="50281" x="4541838" y="3352800"/>
          <p14:tracePt t="50298" x="4519613" y="3373438"/>
          <p14:tracePt t="50314" x="4491038" y="3395663"/>
          <p14:tracePt t="50331" x="4462463" y="3417888"/>
          <p14:tracePt t="50348" x="4448175" y="3438525"/>
          <p14:tracePt t="50364" x="4432300" y="3475038"/>
          <p14:tracePt t="50381" x="4418013" y="3489325"/>
          <p14:tracePt t="50398" x="4418013" y="3511550"/>
          <p14:tracePt t="50415" x="4418013" y="3548063"/>
          <p14:tracePt t="50431" x="4418013" y="3562350"/>
          <p14:tracePt t="50448" x="4418013" y="3590925"/>
          <p14:tracePt t="50464" x="4418013" y="3613150"/>
          <p14:tracePt t="50481" x="4425950" y="3627438"/>
          <p14:tracePt t="50498" x="4448175" y="3649663"/>
          <p14:tracePt t="50514" x="4462463" y="3663950"/>
          <p14:tracePt t="50531" x="4483100" y="3678238"/>
          <p14:tracePt t="50548" x="4513263" y="3700463"/>
          <p14:tracePt t="50564" x="4541838" y="3714750"/>
          <p14:tracePt t="50581" x="4584700" y="3736975"/>
          <p14:tracePt t="50598" x="4621213" y="3751263"/>
          <p14:tracePt t="50614" x="4672013" y="3765550"/>
          <p14:tracePt t="50631" x="4708525" y="3773488"/>
          <p14:tracePt t="50648" x="4737100" y="3773488"/>
          <p14:tracePt t="50664" x="4767263" y="3773488"/>
          <p14:tracePt t="50681" x="4802188" y="3773488"/>
          <p14:tracePt t="50698" x="4824413" y="3773488"/>
          <p14:tracePt t="50714" x="4846638" y="3773488"/>
          <p14:tracePt t="50731" x="4875213" y="3773488"/>
          <p14:tracePt t="50748" x="4897438" y="3773488"/>
          <p14:tracePt t="50764" x="4926013" y="3773488"/>
          <p14:tracePt t="50781" x="4940300" y="3765550"/>
          <p14:tracePt t="50798" x="4962525" y="3751263"/>
          <p14:tracePt t="50814" x="4984750" y="3729038"/>
          <p14:tracePt t="50831" x="5005388" y="3722688"/>
          <p14:tracePt t="50848" x="5021263" y="3714750"/>
          <p14:tracePt t="50864" x="5035550" y="3700463"/>
          <p14:tracePt t="50911" x="5041900" y="3700463"/>
          <p14:tracePt t="50935" x="5041900" y="3692525"/>
          <p14:tracePt t="50967" x="5049838" y="3692525"/>
          <p14:tracePt t="50975" x="5056188" y="3692525"/>
          <p14:tracePt t="50991" x="5064125" y="3686175"/>
          <p14:tracePt t="51007" x="5064125" y="3678238"/>
          <p14:tracePt t="51015" x="5072063" y="3678238"/>
          <p14:tracePt t="51031" x="5078413" y="3671888"/>
          <p14:tracePt t="51048" x="5092700" y="3657600"/>
          <p14:tracePt t="51064" x="5100638" y="3649663"/>
          <p14:tracePt t="51081" x="5106988" y="3627438"/>
          <p14:tracePt t="51098" x="5114925" y="3613150"/>
          <p14:tracePt t="51114" x="5122863" y="3598863"/>
          <p14:tracePt t="51131" x="5122863" y="3590925"/>
          <p14:tracePt t="51148" x="5122863" y="3584575"/>
          <p14:tracePt t="51164" x="5122863" y="3576638"/>
          <p14:tracePt t="51181" x="5122863" y="3562350"/>
          <p14:tracePt t="51198" x="5122863" y="3548063"/>
          <p14:tracePt t="51199" x="5122863" y="3540125"/>
          <p14:tracePt t="51215" x="5122863" y="3533775"/>
          <p14:tracePt t="51231" x="5129213" y="3525838"/>
          <p14:tracePt t="51248" x="5129213" y="3519488"/>
          <p14:tracePt t="51623" x="5137150" y="3519488"/>
          <p14:tracePt t="51631" x="5151438" y="3533775"/>
          <p14:tracePt t="51639" x="5194300" y="3548063"/>
          <p14:tracePt t="51648" x="5238750" y="3570288"/>
          <p14:tracePt t="51664" x="5340350" y="3627438"/>
          <p14:tracePt t="51681" x="5448300" y="3663950"/>
          <p14:tracePt t="51698" x="5557838" y="3714750"/>
          <p14:tracePt t="51714" x="5659438" y="3773488"/>
          <p14:tracePt t="51731" x="5761038" y="3830638"/>
          <p14:tracePt t="51748" x="5934075" y="3917950"/>
          <p14:tracePt t="51764" x="6137275" y="3983038"/>
          <p14:tracePt t="51781" x="6340475" y="4041775"/>
          <p14:tracePt t="51798" x="6523038" y="4084638"/>
          <p14:tracePt t="51815" x="6783388" y="4106863"/>
          <p14:tracePt t="51831" x="6964363" y="4106863"/>
          <p14:tracePt t="51848" x="7153275" y="4106863"/>
          <p14:tracePt t="51864" x="7342188" y="4106863"/>
          <p14:tracePt t="51881" x="7545388" y="4106863"/>
          <p14:tracePt t="51898" x="7697788" y="4084638"/>
          <p14:tracePt t="51914" x="7835900" y="4056063"/>
          <p14:tracePt t="51931" x="7937500" y="4033838"/>
          <p14:tracePt t="51948" x="8024813" y="4019550"/>
          <p14:tracePt t="51964" x="8104188" y="3990975"/>
          <p14:tracePt t="51981" x="8197850" y="3962400"/>
          <p14:tracePt t="51998" x="8256588" y="3940175"/>
          <p14:tracePt t="52014" x="8335963" y="3903663"/>
          <p14:tracePt t="52031" x="8502650" y="3860800"/>
          <p14:tracePt t="52048" x="8612188" y="3830638"/>
          <p14:tracePt t="52064" x="8736013" y="3794125"/>
          <p14:tracePt t="52081" x="8837613" y="3765550"/>
          <p14:tracePt t="52098" x="8923338" y="3743325"/>
          <p14:tracePt t="52114" x="8996363" y="3722688"/>
          <p14:tracePt t="52131" x="9061450" y="3714750"/>
          <p14:tracePt t="52148" x="9112250" y="3714750"/>
          <p14:tracePt t="52164" x="9191625" y="3708400"/>
          <p14:tracePt t="52181" x="9272588" y="3692525"/>
          <p14:tracePt t="52198" x="9344025" y="3686175"/>
          <p14:tracePt t="52214" x="9410700" y="3657600"/>
          <p14:tracePt t="52231" x="9467850" y="3635375"/>
          <p14:tracePt t="52248" x="9482138" y="3627438"/>
          <p14:tracePt t="52265" x="9504363" y="3613150"/>
          <p14:tracePt t="52281" x="9512300" y="3606800"/>
          <p14:tracePt t="52335" x="9512300" y="3598863"/>
          <p14:tracePt t="52351" x="9512300" y="3590925"/>
          <p14:tracePt t="52367" x="9512300" y="3584575"/>
          <p14:tracePt t="52399" x="9512300" y="3570288"/>
          <p14:tracePt t="52415" x="9496425" y="3562350"/>
          <p14:tracePt t="52423" x="9490075" y="3548063"/>
          <p14:tracePt t="52431" x="9475788" y="3540125"/>
          <p14:tracePt t="52448" x="9424988" y="3497263"/>
          <p14:tracePt t="52464" x="9351963" y="3424238"/>
          <p14:tracePt t="52481" x="9278938" y="3352800"/>
          <p14:tracePt t="52498" x="9185275" y="3286125"/>
          <p14:tracePt t="52514" x="9097963" y="3235325"/>
          <p14:tracePt t="52531" x="9032875" y="3206750"/>
          <p14:tracePt t="52548" x="9004300" y="3200400"/>
          <p14:tracePt t="52564" x="8996363" y="3200400"/>
          <p14:tracePt t="52581" x="8990013" y="3200400"/>
          <p14:tracePt t="52598" x="8982075" y="3200400"/>
          <p14:tracePt t="52614" x="8945563" y="3214688"/>
          <p14:tracePt t="52631" x="8909050" y="3243263"/>
          <p14:tracePt t="52648" x="8888413" y="3265488"/>
          <p14:tracePt t="52664" x="8858250" y="3294063"/>
          <p14:tracePt t="52681" x="8837613" y="3330575"/>
          <p14:tracePt t="52698" x="8801100" y="3381375"/>
          <p14:tracePt t="52714" x="8778875" y="3424238"/>
          <p14:tracePt t="52731" x="8764588" y="3460750"/>
          <p14:tracePt t="52748" x="8764588" y="3519488"/>
          <p14:tracePt t="52764" x="8764588" y="3590925"/>
          <p14:tracePt t="52781" x="8786813" y="3657600"/>
          <p14:tracePt t="52798" x="8843963" y="3743325"/>
          <p14:tracePt t="52814" x="8894763" y="3816350"/>
          <p14:tracePt t="52831" x="8959850" y="3867150"/>
          <p14:tracePt t="52848" x="9018588" y="3903663"/>
          <p14:tracePt t="52864" x="9091613" y="3925888"/>
          <p14:tracePt t="52881" x="9163050" y="3946525"/>
          <p14:tracePt t="52898" x="9228138" y="3962400"/>
          <p14:tracePt t="52914" x="9278938" y="3968750"/>
          <p14:tracePt t="52931" x="9309100" y="3968750"/>
          <p14:tracePt t="52948" x="9323388" y="3968750"/>
          <p14:tracePt t="52964" x="9344025" y="3968750"/>
          <p14:tracePt t="52981" x="9366250" y="3968750"/>
          <p14:tracePt t="52998" x="9380538" y="3968750"/>
          <p14:tracePt t="53014" x="9402763" y="3954463"/>
          <p14:tracePt t="53031" x="9424988" y="3911600"/>
          <p14:tracePt t="53048" x="9431338" y="3881438"/>
          <p14:tracePt t="53064" x="9439275" y="3838575"/>
          <p14:tracePt t="53081" x="9445625" y="3802063"/>
          <p14:tracePt t="53098" x="9445625" y="3751263"/>
          <p14:tracePt t="53114" x="9445625" y="3700463"/>
          <p14:tracePt t="53131" x="9439275" y="3657600"/>
          <p14:tracePt t="53148" x="9424988" y="3598863"/>
          <p14:tracePt t="53164" x="9402763" y="3556000"/>
          <p14:tracePt t="53181" x="9388475" y="3511550"/>
          <p14:tracePt t="53198" x="9374188" y="3489325"/>
          <p14:tracePt t="53199" x="9366250" y="3482975"/>
          <p14:tracePt t="53214" x="9359900" y="3475038"/>
          <p14:tracePt t="53231" x="9337675" y="3454400"/>
          <p14:tracePt t="53248" x="9323388" y="3438525"/>
          <p14:tracePt t="53264" x="9309100" y="3432175"/>
          <p14:tracePt t="53281" x="9301163" y="3424238"/>
          <p14:tracePt t="53298" x="9278938" y="3417888"/>
          <p14:tracePt t="53314" x="9250363" y="3395663"/>
          <p14:tracePt t="53331" x="9236075" y="3381375"/>
          <p14:tracePt t="53348" x="9213850" y="3367088"/>
          <p14:tracePt t="53364" x="9185275" y="3359150"/>
          <p14:tracePt t="53381" x="9163050" y="3344863"/>
          <p14:tracePt t="53398" x="9134475" y="3336925"/>
          <p14:tracePt t="53414" x="9120188" y="3336925"/>
          <p14:tracePt t="53431" x="9091613" y="3336925"/>
          <p14:tracePt t="53448" x="9061450" y="3344863"/>
          <p14:tracePt t="53464" x="9047163" y="3359150"/>
          <p14:tracePt t="53481" x="9018588" y="3373438"/>
          <p14:tracePt t="53498" x="8990013" y="3395663"/>
          <p14:tracePt t="53514" x="8959850" y="3417888"/>
          <p14:tracePt t="53531" x="8939213" y="3432175"/>
          <p14:tracePt t="53548" x="8923338" y="3446463"/>
          <p14:tracePt t="53564" x="8916988" y="3468688"/>
          <p14:tracePt t="53581" x="8902700" y="3497263"/>
          <p14:tracePt t="53598" x="8902700" y="3525838"/>
          <p14:tracePt t="53614" x="8902700" y="3562350"/>
          <p14:tracePt t="53631" x="8902700" y="3635375"/>
          <p14:tracePt t="53648" x="8923338" y="3692525"/>
          <p14:tracePt t="53664" x="8953500" y="3743325"/>
          <p14:tracePt t="53681" x="8990013" y="3787775"/>
          <p14:tracePt t="53698" x="9024938" y="3830638"/>
          <p14:tracePt t="53714" x="9091613" y="3867150"/>
          <p14:tracePt t="53731" x="9191625" y="3925888"/>
          <p14:tracePt t="53748" x="9278938" y="3962400"/>
          <p14:tracePt t="53764" x="9374188" y="3983038"/>
          <p14:tracePt t="53781" x="9417050" y="3983038"/>
          <p14:tracePt t="53798" x="9453563" y="3983038"/>
          <p14:tracePt t="53814" x="9482138" y="3983038"/>
          <p14:tracePt t="53831" x="9512300" y="3962400"/>
          <p14:tracePt t="53848" x="9532938" y="3940175"/>
          <p14:tracePt t="53864" x="9547225" y="3925888"/>
          <p14:tracePt t="53881" x="9555163" y="3917950"/>
          <p14:tracePt t="53898" x="9555163" y="3889375"/>
          <p14:tracePt t="53914" x="9563100" y="3867150"/>
          <p14:tracePt t="53931" x="9577388" y="3838575"/>
          <p14:tracePt t="53948" x="9583738" y="3816350"/>
          <p14:tracePt t="53964" x="9591675" y="3787775"/>
          <p14:tracePt t="53981" x="9598025" y="3765550"/>
          <p14:tracePt t="53998" x="9598025" y="3736975"/>
          <p14:tracePt t="54014" x="9598025" y="3700463"/>
          <p14:tracePt t="54031" x="9598025" y="3641725"/>
          <p14:tracePt t="54048" x="9583738" y="3621088"/>
          <p14:tracePt t="54064" x="9577388" y="3606800"/>
          <p14:tracePt t="54081" x="9569450" y="3598863"/>
          <p14:tracePt t="54098" x="9563100" y="3590925"/>
          <p14:tracePt t="54114" x="9555163" y="3590925"/>
          <p14:tracePt t="54160" x="9547225" y="3590925"/>
          <p14:tracePt t="54167" x="9540875" y="3590925"/>
          <p14:tracePt t="54175" x="9532938" y="3590925"/>
          <p14:tracePt t="54183" x="9512300" y="3590925"/>
          <p14:tracePt t="54198" x="9490075" y="3590925"/>
          <p14:tracePt t="54214" x="9453563" y="3590925"/>
          <p14:tracePt t="54231" x="9417050" y="3590925"/>
          <p14:tracePt t="54248" x="9402763" y="3590925"/>
          <p14:tracePt t="54264" x="9394825" y="3590925"/>
          <p14:tracePt t="57000" x="9388475" y="3590925"/>
          <p14:tracePt t="57008" x="9388475" y="3598863"/>
          <p14:tracePt t="57016" x="9380538" y="3598863"/>
          <p14:tracePt t="57031" x="9374188" y="3606800"/>
          <p14:tracePt t="57048" x="9374188" y="3621088"/>
          <p14:tracePt t="57064" x="9366250" y="3627438"/>
          <p14:tracePt t="57098" x="9366250" y="3641725"/>
          <p14:tracePt t="57114" x="9366250" y="3649663"/>
          <p14:tracePt t="57131" x="9359900" y="3671888"/>
          <p14:tracePt t="57148" x="9359900" y="3692525"/>
          <p14:tracePt t="57164" x="9351963" y="3722688"/>
          <p14:tracePt t="57181" x="9351963" y="3743325"/>
          <p14:tracePt t="57198" x="9337675" y="3773488"/>
          <p14:tracePt t="57214" x="9329738" y="3794125"/>
          <p14:tracePt t="5721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D01F3-1B41-7B20-DE47-DEC4D8AC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ΙΙΙ Ένα μοναδικό Στερεό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F807A-7969-5B11-CA1B-3A2F19C45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Υπάρχει στερεό με </a:t>
            </a:r>
          </a:p>
          <a:p>
            <a:pPr lvl="1"/>
            <a:r>
              <a:rPr lang="el-GR" sz="3600" dirty="0"/>
              <a:t>Ένα σταθερό σημείο ισορροπίας</a:t>
            </a:r>
          </a:p>
          <a:p>
            <a:pPr lvl="1"/>
            <a:r>
              <a:rPr lang="el-GR" sz="3600" dirty="0"/>
              <a:t>Και ένα ασταθές σημείο ισορροπίας;</a:t>
            </a:r>
          </a:p>
        </p:txBody>
      </p:sp>
    </p:spTree>
    <p:extLst>
      <p:ext uri="{BB962C8B-B14F-4D97-AF65-F5344CB8AC3E}">
        <p14:creationId xmlns:p14="http://schemas.microsoft.com/office/powerpoint/2010/main" val="23679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9E35C-4BBA-5F44-CED1-C7B832AA7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1230-F960-35E1-EBE7-1DD051B7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ΙΙΙ Ένα μοναδικό Στερεό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83944-62A0-9752-1DB9-6C4310F2E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Το </a:t>
            </a:r>
            <a:r>
              <a:rPr lang="en-US" sz="3600" dirty="0" err="1"/>
              <a:t>Gömböc</a:t>
            </a:r>
            <a:r>
              <a:rPr lang="el-GR" sz="3600" dirty="0"/>
              <a:t> είναι το απλούστερο γεωμετρικό στερεό με αυτά τα στοιχεία.</a:t>
            </a:r>
          </a:p>
          <a:p>
            <a:pPr lvl="1"/>
            <a:r>
              <a:rPr lang="el-GR" sz="3200" dirty="0"/>
              <a:t>Είναι απόλυτα ομογενές</a:t>
            </a:r>
          </a:p>
          <a:p>
            <a:pPr lvl="1"/>
            <a:r>
              <a:rPr lang="el-GR" sz="3200" dirty="0"/>
              <a:t>Μια απειροελάχιστη απόκλιση ακυρώνει την ιδιότητα.</a:t>
            </a:r>
          </a:p>
        </p:txBody>
      </p:sp>
    </p:spTree>
    <p:extLst>
      <p:ext uri="{BB962C8B-B14F-4D97-AF65-F5344CB8AC3E}">
        <p14:creationId xmlns:p14="http://schemas.microsoft.com/office/powerpoint/2010/main" val="11768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77E66-7E39-11ED-8AB5-585B48AAF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54E6-8C9C-1D94-E3BF-87483D470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ΙΙΙ Ένα μοναδικό Στερεό</a:t>
            </a:r>
          </a:p>
        </p:txBody>
      </p:sp>
      <p:pic>
        <p:nvPicPr>
          <p:cNvPr id="4" name="My Movie">
            <a:hlinkClick r:id="" action="ppaction://media"/>
            <a:extLst>
              <a:ext uri="{FF2B5EF4-FFF2-40B4-BE49-F238E27FC236}">
                <a16:creationId xmlns:a16="http://schemas.microsoft.com/office/drawing/2014/main" id="{2EC9C81C-5902-0ECD-69F9-268EA907F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972" y="1772816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1D7C4-8E75-CAAC-4D7A-F8EB88D23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4FD5-8647-377B-0955-1A1E3D32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</a:t>
            </a:r>
            <a:r>
              <a:rPr lang="el-GR" dirty="0"/>
              <a:t> Χελώνες και </a:t>
            </a:r>
            <a:r>
              <a:rPr lang="en-US" dirty="0" err="1"/>
              <a:t>Gömböc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C0836-FCC5-4D55-1789-70020A3BC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 </a:t>
            </a:r>
            <a:r>
              <a:rPr lang="el-GR" sz="3600" dirty="0"/>
              <a:t>καβούκι πολλών χελωνών έχει βρεθεί ότι έχει μεγάλες ομοιότητες με το </a:t>
            </a:r>
            <a:r>
              <a:rPr lang="en-US" sz="3200" dirty="0" err="1"/>
              <a:t>Gömböc</a:t>
            </a:r>
            <a:endParaRPr lang="el-GR" sz="3200" dirty="0"/>
          </a:p>
        </p:txBody>
      </p:sp>
      <p:pic>
        <p:nvPicPr>
          <p:cNvPr id="4098" name="Picture 2" descr="Gömböc Object Rights Itself No Matter How It Lands - Nerdist">
            <a:extLst>
              <a:ext uri="{FF2B5EF4-FFF2-40B4-BE49-F238E27FC236}">
                <a16:creationId xmlns:a16="http://schemas.microsoft.com/office/drawing/2014/main" id="{FEC69A7D-E0F4-E292-398D-671AB097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852936"/>
            <a:ext cx="42148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7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5337D-3D89-5456-7211-2CB42AE30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65E3-E4D3-2397-2A6B-62C52E148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l-GR" dirty="0"/>
              <a:t> Ο Δημιουργός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E483C-94B8-5E26-2066-A92DD10DB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600" dirty="0" err="1"/>
              <a:t>Gábor</a:t>
            </a:r>
            <a:r>
              <a:rPr lang="el-GR" sz="3600" dirty="0"/>
              <a:t> </a:t>
            </a:r>
            <a:r>
              <a:rPr lang="el-GR" sz="3600" dirty="0" err="1"/>
              <a:t>Domokos</a:t>
            </a:r>
            <a:r>
              <a:rPr lang="el-GR" sz="3600" dirty="0"/>
              <a:t>  (Ούγγρος μαθηματικός)</a:t>
            </a:r>
          </a:p>
          <a:p>
            <a:r>
              <a:rPr lang="el-GR" sz="3600" dirty="0"/>
              <a:t>Αποτέλεσμα δεκαετιών έρευνας</a:t>
            </a:r>
            <a:endParaRPr lang="el-GR" sz="3200" dirty="0"/>
          </a:p>
        </p:txBody>
      </p:sp>
      <p:pic>
        <p:nvPicPr>
          <p:cNvPr id="5122" name="Picture 2" descr="The discovery team of Gomboc set further scientific milestones creating  Bille - Gömböc Shop">
            <a:extLst>
              <a:ext uri="{FF2B5EF4-FFF2-40B4-BE49-F238E27FC236}">
                <a16:creationId xmlns:a16="http://schemas.microsoft.com/office/drawing/2014/main" id="{031E5731-632E-B8C0-81A2-300924A5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76" y="3160804"/>
            <a:ext cx="6703613" cy="351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1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2.3"/>
</p:tagLst>
</file>

<file path=ppt/theme/theme1.xml><?xml version="1.0" encoding="utf-8"?>
<a:theme xmlns:a="http://schemas.openxmlformats.org/drawingml/2006/main" name="Math 16x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0C675A-9AD3-40BB-AC57-0E9EFA3E4F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Math education presentation with Pi  (widescreen)</Template>
  <TotalTime>295</TotalTime>
  <Words>105</Words>
  <Application>Microsoft Office PowerPoint</Application>
  <PresentationFormat>Custom</PresentationFormat>
  <Paragraphs>22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Euphemia</vt:lpstr>
      <vt:lpstr>Math 16x9</vt:lpstr>
      <vt:lpstr>Το Gömböc: Ένα μοναδικό στερεό ισορροπίας</vt:lpstr>
      <vt:lpstr>II. Σημεία Ισορροπίας Στερεών</vt:lpstr>
      <vt:lpstr>II. Σημεία Ισορροπίας Στερεών</vt:lpstr>
      <vt:lpstr>II. Σημεία Ισορροπίας Στερεών</vt:lpstr>
      <vt:lpstr>ΙΙΙ Ένα μοναδικό Στερεό</vt:lpstr>
      <vt:lpstr>ΙΙΙ Ένα μοναδικό Στερεό</vt:lpstr>
      <vt:lpstr>ΙΙΙ Ένα μοναδικό Στερεό</vt:lpstr>
      <vt:lpstr>IV Χελώνες και Gömböc</vt:lpstr>
      <vt:lpstr>V Ο Δημιουργός</vt:lpstr>
      <vt:lpstr>Ευχαριστούμε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>Pantelis Bouboulis</cp:lastModifiedBy>
  <cp:revision>4</cp:revision>
  <dcterms:created xsi:type="dcterms:W3CDTF">2017-08-06T05:37:00Z</dcterms:created>
  <dcterms:modified xsi:type="dcterms:W3CDTF">2026-01-29T18:44:27Z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TC027879479991</vt:lpwstr>
  </property>
</Properties>
</file>