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8D6B"/>
    <a:srgbClr val="D6B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9D271-5D3D-4B2F-8276-03B2E9D4C8F0}" type="datetimeFigureOut">
              <a:rPr lang="el-GR" smtClean="0"/>
              <a:t>22/2/2021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85D9-2EE0-4AE7-8014-5E1DDBE7A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6126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9D271-5D3D-4B2F-8276-03B2E9D4C8F0}" type="datetimeFigureOut">
              <a:rPr lang="el-GR" smtClean="0"/>
              <a:t>22/2/2021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85D9-2EE0-4AE7-8014-5E1DDBE7A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469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9D271-5D3D-4B2F-8276-03B2E9D4C8F0}" type="datetimeFigureOut">
              <a:rPr lang="el-GR" smtClean="0"/>
              <a:t>22/2/2021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85D9-2EE0-4AE7-8014-5E1DDBE7A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704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9D271-5D3D-4B2F-8276-03B2E9D4C8F0}" type="datetimeFigureOut">
              <a:rPr lang="el-GR" smtClean="0"/>
              <a:t>22/2/2021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85D9-2EE0-4AE7-8014-5E1DDBE7A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7894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9D271-5D3D-4B2F-8276-03B2E9D4C8F0}" type="datetimeFigureOut">
              <a:rPr lang="el-GR" smtClean="0"/>
              <a:t>22/2/2021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85D9-2EE0-4AE7-8014-5E1DDBE7A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055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9D271-5D3D-4B2F-8276-03B2E9D4C8F0}" type="datetimeFigureOut">
              <a:rPr lang="el-GR" smtClean="0"/>
              <a:t>22/2/2021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85D9-2EE0-4AE7-8014-5E1DDBE7A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87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9D271-5D3D-4B2F-8276-03B2E9D4C8F0}" type="datetimeFigureOut">
              <a:rPr lang="el-GR" smtClean="0"/>
              <a:t>22/2/2021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85D9-2EE0-4AE7-8014-5E1DDBE7A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5620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9D271-5D3D-4B2F-8276-03B2E9D4C8F0}" type="datetimeFigureOut">
              <a:rPr lang="el-GR" smtClean="0"/>
              <a:t>22/2/2021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85D9-2EE0-4AE7-8014-5E1DDBE7A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4811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9D271-5D3D-4B2F-8276-03B2E9D4C8F0}" type="datetimeFigureOut">
              <a:rPr lang="el-GR" smtClean="0"/>
              <a:t>22/2/2021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85D9-2EE0-4AE7-8014-5E1DDBE7A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5144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9D271-5D3D-4B2F-8276-03B2E9D4C8F0}" type="datetimeFigureOut">
              <a:rPr lang="el-GR" smtClean="0"/>
              <a:t>22/2/2021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85D9-2EE0-4AE7-8014-5E1DDBE7A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4741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9D271-5D3D-4B2F-8276-03B2E9D4C8F0}" type="datetimeFigureOut">
              <a:rPr lang="el-GR" smtClean="0"/>
              <a:t>22/2/2021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85D9-2EE0-4AE7-8014-5E1DDBE7A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3948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9D271-5D3D-4B2F-8276-03B2E9D4C8F0}" type="datetimeFigureOut">
              <a:rPr lang="el-GR" smtClean="0"/>
              <a:t>22/2/2021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385D9-2EE0-4AE7-8014-5E1DDBE7AE7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896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902" y="812395"/>
            <a:ext cx="11482465" cy="2155657"/>
          </a:xfrm>
        </p:spPr>
        <p:txBody>
          <a:bodyPr>
            <a:normAutofit/>
          </a:bodyPr>
          <a:lstStyle/>
          <a:p>
            <a:r>
              <a:rPr lang="el-GR" sz="5000" dirty="0" smtClean="0"/>
              <a:t>ΟΥΡΑ: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500" dirty="0" smtClean="0"/>
              <a:t>ΣΤΑΤΙΚΗ ΔΟΜΗ ΔΕΔΟΜΕΝΩΝ Π</a:t>
            </a:r>
            <a:r>
              <a:rPr lang="en-US" sz="2500" dirty="0" smtClean="0"/>
              <a:t>O</a:t>
            </a:r>
            <a:r>
              <a:rPr lang="el-GR" sz="2500" dirty="0" smtClean="0"/>
              <a:t>Υ ΥΛΟΠΟΙΕΙΤΑΙ ΜΕ ΜΟΝΟΔΙΑΣΤΑΤΟ ΠΙΝΑΚΑ</a:t>
            </a:r>
            <a:br>
              <a:rPr lang="el-GR" sz="2500" dirty="0" smtClean="0"/>
            </a:br>
            <a:r>
              <a:rPr lang="el-GR" sz="2500" dirty="0" smtClean="0"/>
              <a:t>ΤΑ ΣΤΟΙΧΕΙΑ ΜΠΑΙΝΟΥΝ ΑΠΟ ΤΟ ΠΙΣΩ ΑΚΡΟ ΤΗΣ ΟΥΡΑΣ ΚΑΙ ΒΓΑΙΝΟΥΝ ΑΠΟ ΤΟ ΕΜΠΡΟΣ</a:t>
            </a:r>
            <a:br>
              <a:rPr lang="el-GR" sz="2500" dirty="0" smtClean="0"/>
            </a:br>
            <a:r>
              <a:rPr lang="el-GR" sz="2500" dirty="0" smtClean="0"/>
              <a:t>ΕΠΕΞΕΡΓΑΣΙΑ ΜΕΘΟΔΟΣ </a:t>
            </a:r>
            <a:r>
              <a:rPr lang="en-US" sz="2500" dirty="0" smtClean="0"/>
              <a:t>FIFO </a:t>
            </a:r>
            <a:r>
              <a:rPr lang="el-GR" sz="2500" dirty="0" smtClean="0"/>
              <a:t>(</a:t>
            </a:r>
            <a:r>
              <a:rPr lang="en-US" sz="2500" dirty="0" smtClean="0"/>
              <a:t>FIRST IN FIRST OUT)</a:t>
            </a:r>
            <a:endParaRPr lang="el-GR" sz="25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809" y="3515933"/>
            <a:ext cx="742658" cy="124925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0820" y="3515932"/>
            <a:ext cx="742658" cy="124925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461" y="3515931"/>
            <a:ext cx="742658" cy="124925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102" y="3515930"/>
            <a:ext cx="742658" cy="124925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1096" y="3515929"/>
            <a:ext cx="742658" cy="1249251"/>
          </a:xfrm>
          <a:prstGeom prst="rect">
            <a:avLst/>
          </a:prstGeom>
        </p:spPr>
      </p:pic>
      <p:sp>
        <p:nvSpPr>
          <p:cNvPr id="8" name="Up Arrow 7"/>
          <p:cNvSpPr/>
          <p:nvPr/>
        </p:nvSpPr>
        <p:spPr>
          <a:xfrm>
            <a:off x="2405380" y="4945488"/>
            <a:ext cx="168910" cy="70833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Up Arrow 16"/>
          <p:cNvSpPr/>
          <p:nvPr/>
        </p:nvSpPr>
        <p:spPr>
          <a:xfrm>
            <a:off x="6586546" y="4945488"/>
            <a:ext cx="168910" cy="70833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TextBox 9"/>
          <p:cNvSpPr txBox="1"/>
          <p:nvPr/>
        </p:nvSpPr>
        <p:spPr>
          <a:xfrm>
            <a:off x="2112809" y="5975798"/>
            <a:ext cx="6129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ΕΜΠΡΟΣ=1	                     	        ΠΙΣΩ=5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4436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160" y="337502"/>
            <a:ext cx="11297920" cy="1325563"/>
          </a:xfrm>
        </p:spPr>
        <p:txBody>
          <a:bodyPr>
            <a:normAutofit/>
          </a:bodyPr>
          <a:lstStyle/>
          <a:p>
            <a:r>
              <a:rPr lang="el-GR" sz="3500" dirty="0" smtClean="0"/>
              <a:t>ΕΙΣΑΓΩΓΗ(</a:t>
            </a:r>
            <a:r>
              <a:rPr lang="en-US" sz="3500" dirty="0" smtClean="0"/>
              <a:t>ENQUEUE): </a:t>
            </a:r>
            <a:r>
              <a:rPr lang="el-GR" sz="3500" dirty="0" smtClean="0"/>
              <a:t>ΤΟΠΟΘΕΤΗΣΗ ΣΤΟΙΧΕΙΟΥ ΣΤΗΝ ΟΥΡΑ</a:t>
            </a:r>
            <a:endParaRPr lang="el-GR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3680"/>
            <a:ext cx="10515600" cy="4673283"/>
          </a:xfrm>
          <a:solidFill>
            <a:schemeClr val="bg1">
              <a:alpha val="47000"/>
            </a:schemeClr>
          </a:solidFill>
        </p:spPr>
        <p:txBody>
          <a:bodyPr/>
          <a:lstStyle/>
          <a:p>
            <a:r>
              <a:rPr lang="el-GR" dirty="0" smtClean="0"/>
              <a:t>ΕΙΣΑΓΩΓΗ ΓΙΝΕΤΑΙ ΑΠΟ ΤΟ ΠΙΣΩ ΑΚΡΟ</a:t>
            </a:r>
            <a:endParaRPr lang="en-US" dirty="0" smtClean="0"/>
          </a:p>
          <a:p>
            <a:r>
              <a:rPr lang="el-GR" dirty="0" smtClean="0"/>
              <a:t>ΕΛΕΓΧΟΣ ΜΗΠΩΣ Η ΟΥΡΑ ΕΙΝΑΙ ΓΕΜΑΤΗ ΓΙΑ ΝΑ ΜΗΝ ΓΙΝΕΙ </a:t>
            </a:r>
            <a:r>
              <a:rPr lang="el-GR" u="sng" dirty="0" smtClean="0"/>
              <a:t>(</a:t>
            </a:r>
            <a:r>
              <a:rPr lang="el-GR" u="sng" dirty="0" smtClean="0"/>
              <a:t>ΤΙΜΗ ΤΟΥ ΔΕΙΚΤΗ ΠΙΣΩ</a:t>
            </a:r>
            <a:r>
              <a:rPr lang="en-US" u="sng" dirty="0" smtClean="0"/>
              <a:t>)</a:t>
            </a:r>
            <a:endParaRPr lang="el-GR" u="sng" dirty="0" smtClean="0"/>
          </a:p>
          <a:p>
            <a:r>
              <a:rPr lang="el-GR" dirty="0" smtClean="0"/>
              <a:t>ΜΕΤΑΚΙΝΗΣΗ ΤΟΥ ΠΙΣΩ ΜΙΑ ΘΕΣΗ ΜΕΤΑ (ΠΙΣΩ</a:t>
            </a:r>
            <a:r>
              <a:rPr lang="en-US" dirty="0" smtClean="0">
                <a:sym typeface="Wingdings" panose="05000000000000000000" pitchFamily="2" charset="2"/>
              </a:rPr>
              <a:t></a:t>
            </a:r>
            <a:r>
              <a:rPr lang="el-GR" dirty="0" smtClean="0">
                <a:sym typeface="Wingdings" panose="05000000000000000000" pitchFamily="2" charset="2"/>
              </a:rPr>
              <a:t>ΠΙΣΩ+1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l-GR" dirty="0" smtClean="0">
              <a:sym typeface="Wingdings" panose="05000000000000000000" pitchFamily="2" charset="2"/>
            </a:endParaRPr>
          </a:p>
          <a:p>
            <a:r>
              <a:rPr lang="el-GR" dirty="0" smtClean="0">
                <a:sym typeface="Wingdings" panose="05000000000000000000" pitchFamily="2" charset="2"/>
              </a:rPr>
              <a:t>ΕΙΣΑΓΩΓΗ ΤΟΥ ΣΤΟΙΧΕΙΟΥ (Α[ΠΙΣΩ</a:t>
            </a:r>
            <a:r>
              <a:rPr lang="en-US" dirty="0" smtClean="0">
                <a:sym typeface="Wingdings" panose="05000000000000000000" pitchFamily="2" charset="2"/>
              </a:rPr>
              <a:t>]</a:t>
            </a:r>
            <a:r>
              <a:rPr lang="el-GR" dirty="0" smtClean="0">
                <a:sym typeface="Wingdings" panose="05000000000000000000" pitchFamily="2" charset="2"/>
              </a:rPr>
              <a:t>ΣΤΟΙΧΕΙΟ)</a:t>
            </a:r>
          </a:p>
          <a:p>
            <a:pPr marL="0" indent="0">
              <a:buNone/>
            </a:pPr>
            <a:r>
              <a:rPr lang="el-GR" dirty="0" smtClean="0">
                <a:sym typeface="Wingdings" panose="05000000000000000000" pitchFamily="2" charset="2"/>
              </a:rPr>
              <a:t>			</a:t>
            </a:r>
          </a:p>
          <a:p>
            <a:pPr marL="0" indent="0">
              <a:buNone/>
            </a:pPr>
            <a:endParaRPr lang="el-GR" dirty="0" smtClean="0">
              <a:sym typeface="Wingdings" panose="05000000000000000000" pitchFamily="2" charset="2"/>
            </a:endParaRPr>
          </a:p>
          <a:p>
            <a:endParaRPr lang="en-US" u="sng" dirty="0" smtClean="0">
              <a:sym typeface="Wingdings" panose="05000000000000000000" pitchFamily="2" charset="2"/>
            </a:endParaRPr>
          </a:p>
          <a:p>
            <a:endParaRPr lang="el-GR" b="1" u="sng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626" y="3897402"/>
            <a:ext cx="742658" cy="124925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915" y="3873572"/>
            <a:ext cx="742658" cy="124925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204" y="3873571"/>
            <a:ext cx="742658" cy="1249251"/>
          </a:xfrm>
          <a:prstGeom prst="rect">
            <a:avLst/>
          </a:prstGeom>
        </p:spPr>
      </p:pic>
      <p:sp>
        <p:nvSpPr>
          <p:cNvPr id="15" name="Up Arrow 14"/>
          <p:cNvSpPr/>
          <p:nvPr/>
        </p:nvSpPr>
        <p:spPr>
          <a:xfrm>
            <a:off x="2692045" y="5190501"/>
            <a:ext cx="168910" cy="70833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Up Arrow 15"/>
          <p:cNvSpPr/>
          <p:nvPr/>
        </p:nvSpPr>
        <p:spPr>
          <a:xfrm>
            <a:off x="4823533" y="5294133"/>
            <a:ext cx="168910" cy="70833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263435" y="6130638"/>
            <a:ext cx="2931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ΕΜΠΡΟΣ=1                   ΠΙΣΩ=3</a:t>
            </a:r>
            <a:endParaRPr lang="el-GR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068" y="3873571"/>
            <a:ext cx="742658" cy="124925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357" y="3849741"/>
            <a:ext cx="742658" cy="124925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646" y="3849740"/>
            <a:ext cx="742658" cy="124925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852" y="3840321"/>
            <a:ext cx="742658" cy="1249251"/>
          </a:xfrm>
          <a:prstGeom prst="rect">
            <a:avLst/>
          </a:prstGeom>
        </p:spPr>
      </p:pic>
      <p:sp>
        <p:nvSpPr>
          <p:cNvPr id="26" name="Up Arrow 25"/>
          <p:cNvSpPr/>
          <p:nvPr/>
        </p:nvSpPr>
        <p:spPr>
          <a:xfrm>
            <a:off x="6761833" y="5190501"/>
            <a:ext cx="168910" cy="70833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TextBox 26"/>
          <p:cNvSpPr txBox="1"/>
          <p:nvPr/>
        </p:nvSpPr>
        <p:spPr>
          <a:xfrm>
            <a:off x="6396871" y="6095327"/>
            <a:ext cx="495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ΕΜΠΡΟΣ=1		      ΠΙΣΩ =4</a:t>
            </a:r>
            <a:endParaRPr lang="el-GR" dirty="0"/>
          </a:p>
        </p:txBody>
      </p:sp>
      <p:sp>
        <p:nvSpPr>
          <p:cNvPr id="28" name="Up Arrow 27"/>
          <p:cNvSpPr/>
          <p:nvPr/>
        </p:nvSpPr>
        <p:spPr>
          <a:xfrm>
            <a:off x="9916726" y="5190501"/>
            <a:ext cx="168910" cy="70833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764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950" y="595915"/>
            <a:ext cx="11506200" cy="1325563"/>
          </a:xfrm>
        </p:spPr>
        <p:txBody>
          <a:bodyPr>
            <a:normAutofit/>
          </a:bodyPr>
          <a:lstStyle/>
          <a:p>
            <a:r>
              <a:rPr lang="el-GR" sz="3700" dirty="0" smtClean="0"/>
              <a:t>ΕΞΑΓΩΓΗ(</a:t>
            </a:r>
            <a:r>
              <a:rPr lang="en-US" sz="3700" dirty="0" smtClean="0"/>
              <a:t>DEQUEUE</a:t>
            </a:r>
            <a:r>
              <a:rPr lang="el-GR" sz="3700" dirty="0" smtClean="0"/>
              <a:t>): ΕΞΑΓΩΓΗ ΣΤΟΙΧΕΙΟΥ ΑΠΟ ΤΗΝ ΟΥΡΑ</a:t>
            </a:r>
            <a:endParaRPr lang="el-GR" sz="3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21478"/>
            <a:ext cx="10972800" cy="4255485"/>
          </a:xfrm>
          <a:solidFill>
            <a:schemeClr val="bg1">
              <a:alpha val="47000"/>
            </a:schemeClr>
          </a:solidFill>
        </p:spPr>
        <p:txBody>
          <a:bodyPr/>
          <a:lstStyle/>
          <a:p>
            <a:r>
              <a:rPr lang="el-GR" dirty="0" smtClean="0"/>
              <a:t>ΕΛΕΓΧΟΣ ΜΗΠΩΣ Η ΟΥΡΑ ΕΙΝΑΙ </a:t>
            </a:r>
            <a:r>
              <a:rPr lang="el-GR" smtClean="0"/>
              <a:t>ΑΔΕΙΑ </a:t>
            </a:r>
            <a:r>
              <a:rPr lang="el-GR" smtClean="0"/>
              <a:t>ΔΕΙΚΤΕΣ </a:t>
            </a:r>
            <a:r>
              <a:rPr lang="el-GR" dirty="0" smtClean="0"/>
              <a:t>ΕΜΠΡΟΣ=0 ΚΑΙ ΠΙΣΩ=0</a:t>
            </a:r>
            <a:endParaRPr lang="en-US" dirty="0" smtClean="0"/>
          </a:p>
          <a:p>
            <a:r>
              <a:rPr lang="el-GR" dirty="0" smtClean="0"/>
              <a:t>ΕΞΑΓΩΓΗ ΤΟΥ ΣΤΟΙΧΕΙΟΥ</a:t>
            </a:r>
            <a:endParaRPr lang="en-US" dirty="0" smtClean="0"/>
          </a:p>
          <a:p>
            <a:r>
              <a:rPr lang="el-GR" dirty="0" smtClean="0"/>
              <a:t>ΜΕΤΑΚΙΝΗΣΗ ΔΕΙΚΤΗ ΕΜΠΡΟΣ ΜΙΑ ΘΕΣΗ ΜΕΤΑ(ΕΜΠΡΟΣ</a:t>
            </a:r>
            <a:r>
              <a:rPr lang="en-US" dirty="0" smtClean="0">
                <a:sym typeface="Wingdings" panose="05000000000000000000" pitchFamily="2" charset="2"/>
              </a:rPr>
              <a:t></a:t>
            </a:r>
            <a:r>
              <a:rPr lang="el-GR" dirty="0" smtClean="0">
                <a:sym typeface="Wingdings" panose="05000000000000000000" pitchFamily="2" charset="2"/>
              </a:rPr>
              <a:t>ΕΜΠΡΟΣ+1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l-G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626" y="3897402"/>
            <a:ext cx="742658" cy="124925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915" y="3873572"/>
            <a:ext cx="742658" cy="124925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204" y="3873571"/>
            <a:ext cx="742658" cy="1249251"/>
          </a:xfrm>
          <a:prstGeom prst="rect">
            <a:avLst/>
          </a:prstGeom>
        </p:spPr>
      </p:pic>
      <p:sp>
        <p:nvSpPr>
          <p:cNvPr id="20" name="Up Arrow 19"/>
          <p:cNvSpPr/>
          <p:nvPr/>
        </p:nvSpPr>
        <p:spPr>
          <a:xfrm>
            <a:off x="2692045" y="5294133"/>
            <a:ext cx="168910" cy="70833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Up Arrow 20"/>
          <p:cNvSpPr/>
          <p:nvPr/>
        </p:nvSpPr>
        <p:spPr>
          <a:xfrm>
            <a:off x="4823533" y="5294133"/>
            <a:ext cx="168910" cy="70833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TextBox 21"/>
          <p:cNvSpPr txBox="1"/>
          <p:nvPr/>
        </p:nvSpPr>
        <p:spPr>
          <a:xfrm>
            <a:off x="2263435" y="6130638"/>
            <a:ext cx="2931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ΕΜΠΡΟΣ=1                   ΠΙΣΩ=3</a:t>
            </a:r>
            <a:endParaRPr lang="el-GR" dirty="0"/>
          </a:p>
        </p:txBody>
      </p:sp>
      <p:sp>
        <p:nvSpPr>
          <p:cNvPr id="23" name="TextBox 22"/>
          <p:cNvSpPr txBox="1"/>
          <p:nvPr/>
        </p:nvSpPr>
        <p:spPr>
          <a:xfrm>
            <a:off x="6900351" y="6176963"/>
            <a:ext cx="3634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      ΕΜΠΡΟΣ=2           ΠΙΣΩ=3</a:t>
            </a:r>
            <a:endParaRPr lang="el-GR" dirty="0"/>
          </a:p>
        </p:txBody>
      </p:sp>
      <p:sp>
        <p:nvSpPr>
          <p:cNvPr id="24" name="Up Arrow 23"/>
          <p:cNvSpPr/>
          <p:nvPr/>
        </p:nvSpPr>
        <p:spPr>
          <a:xfrm>
            <a:off x="7977716" y="5294133"/>
            <a:ext cx="168910" cy="70833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Up Arrow 24"/>
          <p:cNvSpPr/>
          <p:nvPr/>
        </p:nvSpPr>
        <p:spPr>
          <a:xfrm>
            <a:off x="9227362" y="5294133"/>
            <a:ext cx="168910" cy="70833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553" y="3889025"/>
            <a:ext cx="742658" cy="124925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0842" y="3865195"/>
            <a:ext cx="742658" cy="124925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2131" y="3865194"/>
            <a:ext cx="742658" cy="124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22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90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ΟΥΡΑ: ΣΤΑΤΙΚΗ ΔΟΜΗ ΔΕΔΟΜΕΝΩΝ ΠOΥ ΥΛΟΠΟΙΕΙΤΑΙ ΜΕ ΜΟΝΟΔΙΑΣΤΑΤΟ ΠΙΝΑΚΑ ΤΑ ΣΤΟΙΧΕΙΑ ΜΠΑΙΝΟΥΝ ΑΠΟ ΤΟ ΠΙΣΩ ΑΚΡΟ ΤΗΣ ΟΥΡΑΣ ΚΑΙ ΒΓΑΙΝΟΥΝ ΑΠΟ ΤΟ ΕΜΠΡΟΣ ΕΠΕΞΕΡΓΑΣΙΑ ΜΕΘΟΔΟΣ FIFO (FIRST IN FIRST OUT)</vt:lpstr>
      <vt:lpstr>ΕΙΣΑΓΩΓΗ(ENQUEUE): ΤΟΠΟΘΕΤΗΣΗ ΣΤΟΙΧΕΙΟΥ ΣΤΗΝ ΟΥΡΑ</vt:lpstr>
      <vt:lpstr>ΕΞΑΓΩΓΗ(DEQUEUE): ΕΞΑΓΩΓΗ ΣΤΟΙΧΕΙΟΥ ΑΠΟ ΤΗΝ ΟΥΡΑ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ΣΤΟΙΒΑ: ΣΤΑΤΙΚΗ ΔΟΜΗ ΔΕΔΟΜΕΝΩΝ ΟΠΥ ΥΛΟΠΟΙΕΙΤΑΙ ΜΕ ΜΟΝΟΔΙΑΣΤΑΤΟ ΠΙΝΑΚΑ</dc:title>
  <dc:creator>Χρήστης των Windows</dc:creator>
  <cp:lastModifiedBy>spirou</cp:lastModifiedBy>
  <cp:revision>16</cp:revision>
  <dcterms:created xsi:type="dcterms:W3CDTF">2021-02-18T11:13:03Z</dcterms:created>
  <dcterms:modified xsi:type="dcterms:W3CDTF">2021-02-22T21:12:55Z</dcterms:modified>
</cp:coreProperties>
</file>