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D5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485900"/>
            <a:ext cx="9905998" cy="433916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ΝΧΝ (ΟΣΕΣ ΓΡΑΜΜΕΣ ΤΟΣΕΣ ΣΤΗΛΕΣ)</a:t>
            </a:r>
            <a:br>
              <a:rPr lang="el-GR" dirty="0" smtClean="0"/>
            </a:br>
            <a:r>
              <a:rPr lang="el-GR" dirty="0" smtClean="0">
                <a:solidFill>
                  <a:srgbClr val="FF0000"/>
                </a:solidFill>
              </a:rPr>
              <a:t>ΚΥΡΙΑ ΔΙΑΓΩΝΙΟΣ: </a:t>
            </a:r>
            <a:r>
              <a:rPr lang="en-US" dirty="0" smtClean="0">
                <a:solidFill>
                  <a:srgbClr val="FF0000"/>
                </a:solidFill>
              </a:rPr>
              <a:t>I=J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>
                <a:solidFill>
                  <a:srgbClr val="00B050"/>
                </a:solidFill>
              </a:rPr>
              <a:t>ΠΑΝΩ ΑΠΟ ΤΗΝ ΚΥΡΙΑ ΔΙΑΓΩΝΙΟ: </a:t>
            </a:r>
            <a:r>
              <a:rPr lang="en-US" dirty="0" smtClean="0">
                <a:solidFill>
                  <a:srgbClr val="00B050"/>
                </a:solidFill>
              </a:rPr>
              <a:t>I&lt;J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>
                <a:solidFill>
                  <a:schemeClr val="bg1"/>
                </a:solidFill>
              </a:rPr>
              <a:t>ΚΑΤΩ ΑΠΟ ΤΗΝ ΚΥΡΙΑ ΔΙΑΓΩΝΙΟ: </a:t>
            </a:r>
            <a:r>
              <a:rPr lang="en-US" dirty="0" smtClean="0">
                <a:solidFill>
                  <a:schemeClr val="bg1"/>
                </a:solidFill>
              </a:rPr>
              <a:t>I&gt;J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>
                <a:solidFill>
                  <a:srgbClr val="FCD568"/>
                </a:solidFill>
              </a:rPr>
              <a:t>ΔΕΥΤΕΡΕΥΟΥΣΑ ΔΙΑΓΩΝΙΟΣ: </a:t>
            </a:r>
            <a:r>
              <a:rPr lang="en-US" dirty="0">
                <a:solidFill>
                  <a:srgbClr val="FCD568"/>
                </a:solidFill>
              </a:rPr>
              <a:t>I+J=N+1</a:t>
            </a: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021057"/>
              </p:ext>
            </p:extLst>
          </p:nvPr>
        </p:nvGraphicFramePr>
        <p:xfrm>
          <a:off x="8147050" y="2785002"/>
          <a:ext cx="2490472" cy="1921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618"/>
                <a:gridCol w="622618"/>
                <a:gridCol w="622618"/>
                <a:gridCol w="622618"/>
              </a:tblGrid>
              <a:tr h="480484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Α11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Α12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Α13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Α14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80484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Α21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Α22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Α23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Α24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80484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Α31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Α32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Α33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00B050"/>
                          </a:solidFill>
                        </a:rPr>
                        <a:t>Α34</a:t>
                      </a:r>
                      <a:endParaRPr lang="el-G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80484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Α41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Α42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Α43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Α44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247775" y="757237"/>
            <a:ext cx="8791575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/>
              <a:t>ΤΕΤΡΑΓΩΝΙΚΟΙ ΠΙΝΑΚΕΣ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270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16</TotalTime>
  <Words>18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Tw Cen MT</vt:lpstr>
      <vt:lpstr>Circuit</vt:lpstr>
      <vt:lpstr>   ΝΧΝ (ΟΣΕΣ ΓΡΑΜΜΕΣ ΤΟΣΕΣ ΣΤΗΛΕΣ) ΚΥΡΙΑ ΔΙΑΓΩΝΙΟΣ: I=J  ΠΑΝΩ ΑΠΟ ΤΗΝ ΚΥΡΙΑ ΔΙΑΓΩΝΙΟ: I&lt;J ΚΑΤΩ ΑΠΟ ΤΗΝ ΚΥΡΙΑ ΔΙΑΓΩΝΙΟ: I&gt;J ΔΕΥΤΕΡΕΥΟΥΣΑ ΔΙΑΓΩΝΙΟΣ: I+J=N+1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ΤΕΤΡΑΓΩΝΙΚΟΙ ΠΙΝΑΚΕΣ</dc:title>
  <dc:creator>10ΓΕΛ Πειραιά</dc:creator>
  <cp:lastModifiedBy>10ΓΕΛ Πειραιά</cp:lastModifiedBy>
  <cp:revision>2</cp:revision>
  <dcterms:created xsi:type="dcterms:W3CDTF">2020-12-21T22:40:59Z</dcterms:created>
  <dcterms:modified xsi:type="dcterms:W3CDTF">2020-12-21T22:57:41Z</dcterms:modified>
</cp:coreProperties>
</file>