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5" r:id="rId3"/>
    <p:sldId id="337" r:id="rId4"/>
    <p:sldId id="340" r:id="rId5"/>
    <p:sldId id="338" r:id="rId6"/>
    <p:sldId id="339" r:id="rId7"/>
    <p:sldId id="282" r:id="rId8"/>
    <p:sldId id="318" r:id="rId9"/>
    <p:sldId id="341" r:id="rId10"/>
    <p:sldId id="342" r:id="rId11"/>
    <p:sldId id="343" r:id="rId12"/>
    <p:sldId id="344" r:id="rId13"/>
    <p:sldId id="295" r:id="rId14"/>
    <p:sldId id="346" r:id="rId15"/>
    <p:sldId id="281" r:id="rId16"/>
    <p:sldId id="345" r:id="rId17"/>
    <p:sldId id="300" r:id="rId18"/>
    <p:sldId id="317" r:id="rId19"/>
    <p:sldId id="319" r:id="rId20"/>
    <p:sldId id="284" r:id="rId21"/>
    <p:sldId id="347" r:id="rId22"/>
    <p:sldId id="348" r:id="rId23"/>
    <p:sldId id="349" r:id="rId24"/>
    <p:sldId id="350" r:id="rId25"/>
    <p:sldId id="285" r:id="rId26"/>
    <p:sldId id="316" r:id="rId27"/>
    <p:sldId id="33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άθης Λεουτσάκος" userId="44e8ba051d174c4b" providerId="LiveId" clId="{B08978A5-84A5-44B3-9804-4258FADCC19D}"/>
    <pc:docChg chg="undo custSel addSld delSld modSld sldOrd">
      <pc:chgData name="Στάθης Λεουτσάκος" userId="44e8ba051d174c4b" providerId="LiveId" clId="{B08978A5-84A5-44B3-9804-4258FADCC19D}" dt="2023-01-08T17:05:15.597" v="6604" actId="123"/>
      <pc:docMkLst>
        <pc:docMk/>
      </pc:docMkLst>
      <pc:sldChg chg="modSp mod">
        <pc:chgData name="Στάθης Λεουτσάκος" userId="44e8ba051d174c4b" providerId="LiveId" clId="{B08978A5-84A5-44B3-9804-4258FADCC19D}" dt="2023-01-08T16:32:17.854" v="5950" actId="20577"/>
        <pc:sldMkLst>
          <pc:docMk/>
          <pc:sldMk cId="1088239357" sldId="256"/>
        </pc:sldMkLst>
        <pc:spChg chg="mod">
          <ac:chgData name="Στάθης Λεουτσάκος" userId="44e8ba051d174c4b" providerId="LiveId" clId="{B08978A5-84A5-44B3-9804-4258FADCC19D}" dt="2023-01-08T16:32:17.854" v="5950" actId="20577"/>
          <ac:spMkLst>
            <pc:docMk/>
            <pc:sldMk cId="1088239357" sldId="256"/>
            <ac:spMk id="2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155860751" sldId="257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638438372" sldId="258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508280658" sldId="260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640206274" sldId="261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632405816" sldId="262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581266252" sldId="263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449855647" sldId="264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813378493" sldId="265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583395264" sldId="26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930634715" sldId="267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239284079" sldId="268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624020491" sldId="269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029791709" sldId="270"/>
        </pc:sldMkLst>
      </pc:sldChg>
      <pc:sldChg chg="del">
        <pc:chgData name="Στάθης Λεουτσάκος" userId="44e8ba051d174c4b" providerId="LiveId" clId="{B08978A5-84A5-44B3-9804-4258FADCC19D}" dt="2023-01-08T15:13:41.603" v="21" actId="2696"/>
        <pc:sldMkLst>
          <pc:docMk/>
          <pc:sldMk cId="553185144" sldId="271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822069281" sldId="272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99330902" sldId="273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791306662" sldId="274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426215724" sldId="275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897636467" sldId="27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51990781" sldId="277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417555113" sldId="278"/>
        </pc:sldMkLst>
      </pc:sldChg>
      <pc:sldChg chg="del">
        <pc:chgData name="Στάθης Λεουτσάκος" userId="44e8ba051d174c4b" providerId="LiveId" clId="{B08978A5-84A5-44B3-9804-4258FADCC19D}" dt="2023-01-08T16:32:23.522" v="5951" actId="2696"/>
        <pc:sldMkLst>
          <pc:docMk/>
          <pc:sldMk cId="859056204" sldId="279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004579342" sldId="280"/>
        </pc:sldMkLst>
      </pc:sldChg>
      <pc:sldChg chg="modSp mod">
        <pc:chgData name="Στάθης Λεουτσάκος" userId="44e8ba051d174c4b" providerId="LiveId" clId="{B08978A5-84A5-44B3-9804-4258FADCC19D}" dt="2023-01-08T16:47:06.802" v="6282" actId="20577"/>
        <pc:sldMkLst>
          <pc:docMk/>
          <pc:sldMk cId="799783510" sldId="281"/>
        </pc:sldMkLst>
        <pc:spChg chg="mod">
          <ac:chgData name="Στάθης Λεουτσάκος" userId="44e8ba051d174c4b" providerId="LiveId" clId="{B08978A5-84A5-44B3-9804-4258FADCC19D}" dt="2023-01-08T16:47:06.802" v="6282" actId="20577"/>
          <ac:spMkLst>
            <pc:docMk/>
            <pc:sldMk cId="799783510" sldId="281"/>
            <ac:spMk id="2" creationId="{00000000-0000-0000-0000-000000000000}"/>
          </ac:spMkLst>
        </pc:spChg>
      </pc:sldChg>
      <pc:sldChg chg="delSp mod">
        <pc:chgData name="Στάθης Λεουτσάκος" userId="44e8ba051d174c4b" providerId="LiveId" clId="{B08978A5-84A5-44B3-9804-4258FADCC19D}" dt="2023-01-08T16:20:20.023" v="5469" actId="478"/>
        <pc:sldMkLst>
          <pc:docMk/>
          <pc:sldMk cId="2490258200" sldId="285"/>
        </pc:sldMkLst>
        <pc:spChg chg="del">
          <ac:chgData name="Στάθης Λεουτσάκος" userId="44e8ba051d174c4b" providerId="LiveId" clId="{B08978A5-84A5-44B3-9804-4258FADCC19D}" dt="2023-01-08T16:20:20.023" v="5469" actId="478"/>
          <ac:spMkLst>
            <pc:docMk/>
            <pc:sldMk cId="2490258200" sldId="285"/>
            <ac:spMk id="6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320489029" sldId="286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699414134" sldId="288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997045928" sldId="289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240148750" sldId="291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3649356196" sldId="293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153051182" sldId="294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3150338455" sldId="29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463950049" sldId="298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2601214278" sldId="299"/>
        </pc:sldMkLst>
      </pc:sldChg>
      <pc:sldChg chg="modSp mod">
        <pc:chgData name="Στάθης Λεουτσάκος" userId="44e8ba051d174c4b" providerId="LiveId" clId="{B08978A5-84A5-44B3-9804-4258FADCC19D}" dt="2023-01-08T17:05:15.597" v="6604" actId="123"/>
        <pc:sldMkLst>
          <pc:docMk/>
          <pc:sldMk cId="1708483799" sldId="300"/>
        </pc:sldMkLst>
        <pc:spChg chg="mod">
          <ac:chgData name="Στάθης Λεουτσάκος" userId="44e8ba051d174c4b" providerId="LiveId" clId="{B08978A5-84A5-44B3-9804-4258FADCC19D}" dt="2023-01-08T17:05:15.597" v="6604" actId="123"/>
          <ac:spMkLst>
            <pc:docMk/>
            <pc:sldMk cId="1708483799" sldId="300"/>
            <ac:spMk id="3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575628737" sldId="301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525958384" sldId="302"/>
        </pc:sldMkLst>
      </pc:sldChg>
      <pc:sldChg chg="modSp del mod">
        <pc:chgData name="Στάθης Λεουτσάκος" userId="44e8ba051d174c4b" providerId="LiveId" clId="{B08978A5-84A5-44B3-9804-4258FADCC19D}" dt="2023-01-08T17:01:02.074" v="6549" actId="2696"/>
        <pc:sldMkLst>
          <pc:docMk/>
          <pc:sldMk cId="1371113535" sldId="303"/>
        </pc:sldMkLst>
        <pc:spChg chg="mod">
          <ac:chgData name="Στάθης Λεουτσάκος" userId="44e8ba051d174c4b" providerId="LiveId" clId="{B08978A5-84A5-44B3-9804-4258FADCC19D}" dt="2023-01-08T17:00:26.293" v="6538" actId="21"/>
          <ac:spMkLst>
            <pc:docMk/>
            <pc:sldMk cId="1371113535" sldId="303"/>
            <ac:spMk id="3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5:13:41.603" v="21" actId="2696"/>
        <pc:sldMkLst>
          <pc:docMk/>
          <pc:sldMk cId="4150905421" sldId="304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3299422772" sldId="306"/>
        </pc:sldMkLst>
      </pc:sldChg>
      <pc:sldChg chg="del">
        <pc:chgData name="Στάθης Λεουτσάκος" userId="44e8ba051d174c4b" providerId="LiveId" clId="{B08978A5-84A5-44B3-9804-4258FADCC19D}" dt="2023-01-08T15:13:59.567" v="22" actId="2696"/>
        <pc:sldMkLst>
          <pc:docMk/>
          <pc:sldMk cId="1941447184" sldId="307"/>
        </pc:sldMkLst>
      </pc:sldChg>
      <pc:sldChg chg="del">
        <pc:chgData name="Στάθης Λεουτσάκος" userId="44e8ba051d174c4b" providerId="LiveId" clId="{B08978A5-84A5-44B3-9804-4258FADCC19D}" dt="2023-01-08T15:26:08.996" v="1079" actId="2696"/>
        <pc:sldMkLst>
          <pc:docMk/>
          <pc:sldMk cId="2368324607" sldId="308"/>
        </pc:sldMkLst>
      </pc:sldChg>
      <pc:sldChg chg="del">
        <pc:chgData name="Στάθης Λεουτσάκος" userId="44e8ba051d174c4b" providerId="LiveId" clId="{B08978A5-84A5-44B3-9804-4258FADCC19D}" dt="2023-01-08T16:03:49.093" v="4397" actId="2696"/>
        <pc:sldMkLst>
          <pc:docMk/>
          <pc:sldMk cId="2158576763" sldId="314"/>
        </pc:sldMkLst>
      </pc:sldChg>
      <pc:sldChg chg="del">
        <pc:chgData name="Στάθης Λεουτσάκος" userId="44e8ba051d174c4b" providerId="LiveId" clId="{B08978A5-84A5-44B3-9804-4258FADCC19D}" dt="2023-01-08T16:03:54.637" v="4398" actId="2696"/>
        <pc:sldMkLst>
          <pc:docMk/>
          <pc:sldMk cId="4287234332" sldId="315"/>
        </pc:sldMkLst>
      </pc:sldChg>
      <pc:sldChg chg="modSp mod">
        <pc:chgData name="Στάθης Λεουτσάκος" userId="44e8ba051d174c4b" providerId="LiveId" clId="{B08978A5-84A5-44B3-9804-4258FADCC19D}" dt="2023-01-08T16:58:02.960" v="6509" actId="113"/>
        <pc:sldMkLst>
          <pc:docMk/>
          <pc:sldMk cId="2764846167" sldId="316"/>
        </pc:sldMkLst>
        <pc:spChg chg="mod">
          <ac:chgData name="Στάθης Λεουτσάκος" userId="44e8ba051d174c4b" providerId="LiveId" clId="{B08978A5-84A5-44B3-9804-4258FADCC19D}" dt="2023-01-08T16:26:51.118" v="5936" actId="14100"/>
          <ac:spMkLst>
            <pc:docMk/>
            <pc:sldMk cId="2764846167" sldId="316"/>
            <ac:spMk id="2" creationId="{00000000-0000-0000-0000-000000000000}"/>
          </ac:spMkLst>
        </pc:spChg>
        <pc:spChg chg="mod">
          <ac:chgData name="Στάθης Λεουτσάκος" userId="44e8ba051d174c4b" providerId="LiveId" clId="{B08978A5-84A5-44B3-9804-4258FADCC19D}" dt="2023-01-08T16:58:02.960" v="6509" actId="113"/>
          <ac:spMkLst>
            <pc:docMk/>
            <pc:sldMk cId="2764846167" sldId="316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B08978A5-84A5-44B3-9804-4258FADCC19D}" dt="2023-01-08T16:49:38.978" v="6329" actId="20577"/>
        <pc:sldMkLst>
          <pc:docMk/>
          <pc:sldMk cId="1027863568" sldId="317"/>
        </pc:sldMkLst>
        <pc:spChg chg="mod">
          <ac:chgData name="Στάθης Λεουτσάκος" userId="44e8ba051d174c4b" providerId="LiveId" clId="{B08978A5-84A5-44B3-9804-4258FADCC19D}" dt="2023-01-08T16:49:38.978" v="6329" actId="20577"/>
          <ac:spMkLst>
            <pc:docMk/>
            <pc:sldMk cId="1027863568" sldId="317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B08978A5-84A5-44B3-9804-4258FADCC19D}" dt="2023-01-08T16:38:36.263" v="6101" actId="113"/>
        <pc:sldMkLst>
          <pc:docMk/>
          <pc:sldMk cId="3080442894" sldId="318"/>
        </pc:sldMkLst>
        <pc:spChg chg="mod">
          <ac:chgData name="Στάθης Λεουτσάκος" userId="44e8ba051d174c4b" providerId="LiveId" clId="{B08978A5-84A5-44B3-9804-4258FADCC19D}" dt="2023-01-08T15:26:19.177" v="1089" actId="20577"/>
          <ac:spMkLst>
            <pc:docMk/>
            <pc:sldMk cId="3080442894" sldId="318"/>
            <ac:spMk id="2" creationId="{00000000-0000-0000-0000-000000000000}"/>
          </ac:spMkLst>
        </pc:spChg>
        <pc:spChg chg="mod">
          <ac:chgData name="Στάθης Λεουτσάκος" userId="44e8ba051d174c4b" providerId="LiveId" clId="{B08978A5-84A5-44B3-9804-4258FADCC19D}" dt="2023-01-08T16:38:36.263" v="6101" actId="113"/>
          <ac:spMkLst>
            <pc:docMk/>
            <pc:sldMk cId="3080442894" sldId="318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B08978A5-84A5-44B3-9804-4258FADCC19D}" dt="2023-01-08T16:03:36.271" v="4396" actId="20577"/>
        <pc:sldMkLst>
          <pc:docMk/>
          <pc:sldMk cId="1227748045" sldId="319"/>
        </pc:sldMkLst>
        <pc:spChg chg="mod">
          <ac:chgData name="Στάθης Λεουτσάκος" userId="44e8ba051d174c4b" providerId="LiveId" clId="{B08978A5-84A5-44B3-9804-4258FADCC19D}" dt="2023-01-08T16:03:36.271" v="4396" actId="20577"/>
          <ac:spMkLst>
            <pc:docMk/>
            <pc:sldMk cId="1227748045" sldId="319"/>
            <ac:spMk id="3" creationId="{00000000-0000-0000-0000-000000000000}"/>
          </ac:spMkLst>
        </pc:spChg>
      </pc:sldChg>
      <pc:sldChg chg="del">
        <pc:chgData name="Στάθης Λεουτσάκος" userId="44e8ba051d174c4b" providerId="LiveId" clId="{B08978A5-84A5-44B3-9804-4258FADCC19D}" dt="2023-01-08T16:04:00.118" v="4399" actId="2696"/>
        <pc:sldMkLst>
          <pc:docMk/>
          <pc:sldMk cId="1886827877" sldId="320"/>
        </pc:sldMkLst>
      </pc:sldChg>
      <pc:sldChg chg="del">
        <pc:chgData name="Στάθης Λεουτσάκος" userId="44e8ba051d174c4b" providerId="LiveId" clId="{B08978A5-84A5-44B3-9804-4258FADCC19D}" dt="2023-01-08T16:04:04.337" v="4400" actId="2696"/>
        <pc:sldMkLst>
          <pc:docMk/>
          <pc:sldMk cId="433196622" sldId="321"/>
        </pc:sldMkLst>
      </pc:sldChg>
      <pc:sldChg chg="del">
        <pc:chgData name="Στάθης Λεουτσάκος" userId="44e8ba051d174c4b" providerId="LiveId" clId="{B08978A5-84A5-44B3-9804-4258FADCC19D}" dt="2023-01-08T16:04:09.664" v="4401" actId="2696"/>
        <pc:sldMkLst>
          <pc:docMk/>
          <pc:sldMk cId="3820681515" sldId="322"/>
        </pc:sldMkLst>
      </pc:sldChg>
      <pc:sldChg chg="del">
        <pc:chgData name="Στάθης Λεουτσάκος" userId="44e8ba051d174c4b" providerId="LiveId" clId="{B08978A5-84A5-44B3-9804-4258FADCC19D}" dt="2023-01-08T16:04:17.787" v="4403" actId="2696"/>
        <pc:sldMkLst>
          <pc:docMk/>
          <pc:sldMk cId="3220815517" sldId="323"/>
        </pc:sldMkLst>
      </pc:sldChg>
      <pc:sldChg chg="del">
        <pc:chgData name="Στάθης Λεουτσάκος" userId="44e8ba051d174c4b" providerId="LiveId" clId="{B08978A5-84A5-44B3-9804-4258FADCC19D}" dt="2023-01-08T16:04:13.847" v="4402" actId="2696"/>
        <pc:sldMkLst>
          <pc:docMk/>
          <pc:sldMk cId="3594318549" sldId="324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466960639" sldId="325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4122269373" sldId="326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008299753" sldId="327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37143047" sldId="328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635067297" sldId="329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745743630" sldId="330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749245427" sldId="331"/>
        </pc:sldMkLst>
      </pc:sldChg>
      <pc:sldChg chg="del">
        <pc:chgData name="Στάθης Λεουτσάκος" userId="44e8ba051d174c4b" providerId="LiveId" clId="{B08978A5-84A5-44B3-9804-4258FADCC19D}" dt="2023-01-08T16:04:22.131" v="4404" actId="2696"/>
        <pc:sldMkLst>
          <pc:docMk/>
          <pc:sldMk cId="2934311529" sldId="332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2252948387" sldId="333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570857520" sldId="334"/>
        </pc:sldMkLst>
      </pc:sldChg>
      <pc:sldChg chg="del">
        <pc:chgData name="Στάθης Λεουτσάκος" userId="44e8ba051d174c4b" providerId="LiveId" clId="{B08978A5-84A5-44B3-9804-4258FADCC19D}" dt="2023-01-08T15:14:27.743" v="23" actId="2696"/>
        <pc:sldMkLst>
          <pc:docMk/>
          <pc:sldMk cId="1273600896" sldId="335"/>
        </pc:sldMkLst>
      </pc:sldChg>
      <pc:sldChg chg="modSp mod">
        <pc:chgData name="Στάθης Λεουτσάκος" userId="44e8ba051d174c4b" providerId="LiveId" clId="{B08978A5-84A5-44B3-9804-4258FADCC19D}" dt="2023-01-08T17:00:48.435" v="6548" actId="20577"/>
        <pc:sldMkLst>
          <pc:docMk/>
          <pc:sldMk cId="3256156953" sldId="336"/>
        </pc:sldMkLst>
        <pc:spChg chg="mod">
          <ac:chgData name="Στάθης Λεουτσάκος" userId="44e8ba051d174c4b" providerId="LiveId" clId="{B08978A5-84A5-44B3-9804-4258FADCC19D}" dt="2023-01-08T16:58:16.786" v="6517" actId="20577"/>
          <ac:spMkLst>
            <pc:docMk/>
            <pc:sldMk cId="3256156953" sldId="336"/>
            <ac:spMk id="2" creationId="{00000000-0000-0000-0000-000000000000}"/>
          </ac:spMkLst>
        </pc:spChg>
        <pc:spChg chg="mod">
          <ac:chgData name="Στάθης Λεουτσάκος" userId="44e8ba051d174c4b" providerId="LiveId" clId="{B08978A5-84A5-44B3-9804-4258FADCC19D}" dt="2023-01-08T17:00:48.435" v="6548" actId="20577"/>
          <ac:spMkLst>
            <pc:docMk/>
            <pc:sldMk cId="3256156953" sldId="336"/>
            <ac:spMk id="3" creationId="{00000000-0000-0000-0000-000000000000}"/>
          </ac:spMkLst>
        </pc:spChg>
      </pc:sldChg>
      <pc:sldChg chg="modSp new mod">
        <pc:chgData name="Στάθης Λεουτσάκος" userId="44e8ba051d174c4b" providerId="LiveId" clId="{B08978A5-84A5-44B3-9804-4258FADCC19D}" dt="2023-01-08T16:34:07.953" v="5974" actId="113"/>
        <pc:sldMkLst>
          <pc:docMk/>
          <pc:sldMk cId="2303000645" sldId="337"/>
        </pc:sldMkLst>
        <pc:spChg chg="mod">
          <ac:chgData name="Στάθης Λεουτσάκος" userId="44e8ba051d174c4b" providerId="LiveId" clId="{B08978A5-84A5-44B3-9804-4258FADCC19D}" dt="2023-01-08T16:32:33.634" v="5953" actId="122"/>
          <ac:spMkLst>
            <pc:docMk/>
            <pc:sldMk cId="2303000645" sldId="337"/>
            <ac:spMk id="2" creationId="{D2A46A40-E518-D4A0-12B9-886B254372D3}"/>
          </ac:spMkLst>
        </pc:spChg>
        <pc:spChg chg="mod">
          <ac:chgData name="Στάθης Λεουτσάκος" userId="44e8ba051d174c4b" providerId="LiveId" clId="{B08978A5-84A5-44B3-9804-4258FADCC19D}" dt="2023-01-08T16:34:07.953" v="5974" actId="113"/>
          <ac:spMkLst>
            <pc:docMk/>
            <pc:sldMk cId="2303000645" sldId="337"/>
            <ac:spMk id="3" creationId="{00DF4742-50C0-6B62-2CC3-164E5CBE272C}"/>
          </ac:spMkLst>
        </pc:spChg>
      </pc:sldChg>
      <pc:sldChg chg="modSp new mod">
        <pc:chgData name="Στάθης Λεουτσάκος" userId="44e8ba051d174c4b" providerId="LiveId" clId="{B08978A5-84A5-44B3-9804-4258FADCC19D}" dt="2023-01-08T17:01:51.961" v="6552" actId="20577"/>
        <pc:sldMkLst>
          <pc:docMk/>
          <pc:sldMk cId="3183154391" sldId="338"/>
        </pc:sldMkLst>
        <pc:spChg chg="mod">
          <ac:chgData name="Στάθης Λεουτσάκος" userId="44e8ba051d174c4b" providerId="LiveId" clId="{B08978A5-84A5-44B3-9804-4258FADCC19D}" dt="2023-01-08T16:35:00.253" v="6001" actId="113"/>
          <ac:spMkLst>
            <pc:docMk/>
            <pc:sldMk cId="3183154391" sldId="338"/>
            <ac:spMk id="2" creationId="{64DC355B-7554-2E1C-F97C-A47D440C41A7}"/>
          </ac:spMkLst>
        </pc:spChg>
        <pc:spChg chg="mod">
          <ac:chgData name="Στάθης Λεουτσάκος" userId="44e8ba051d174c4b" providerId="LiveId" clId="{B08978A5-84A5-44B3-9804-4258FADCC19D}" dt="2023-01-08T17:01:51.961" v="6552" actId="20577"/>
          <ac:spMkLst>
            <pc:docMk/>
            <pc:sldMk cId="3183154391" sldId="338"/>
            <ac:spMk id="3" creationId="{27BAF6EB-068A-7191-50A8-B3F15D7CD3B6}"/>
          </ac:spMkLst>
        </pc:spChg>
      </pc:sldChg>
      <pc:sldChg chg="modSp new mod">
        <pc:chgData name="Στάθης Λεουτσάκος" userId="44e8ba051d174c4b" providerId="LiveId" clId="{B08978A5-84A5-44B3-9804-4258FADCC19D}" dt="2023-01-08T16:37:59.318" v="6078" actId="113"/>
        <pc:sldMkLst>
          <pc:docMk/>
          <pc:sldMk cId="2274730452" sldId="339"/>
        </pc:sldMkLst>
        <pc:spChg chg="mod">
          <ac:chgData name="Στάθης Λεουτσάκος" userId="44e8ba051d174c4b" providerId="LiveId" clId="{B08978A5-84A5-44B3-9804-4258FADCC19D}" dt="2023-01-08T16:37:06.385" v="6065" actId="313"/>
          <ac:spMkLst>
            <pc:docMk/>
            <pc:sldMk cId="2274730452" sldId="339"/>
            <ac:spMk id="2" creationId="{2091298C-FB00-FDDC-9C09-A22B9ED2500D}"/>
          </ac:spMkLst>
        </pc:spChg>
        <pc:spChg chg="mod">
          <ac:chgData name="Στάθης Λεουτσάκος" userId="44e8ba051d174c4b" providerId="LiveId" clId="{B08978A5-84A5-44B3-9804-4258FADCC19D}" dt="2023-01-08T16:37:59.318" v="6078" actId="113"/>
          <ac:spMkLst>
            <pc:docMk/>
            <pc:sldMk cId="2274730452" sldId="339"/>
            <ac:spMk id="3" creationId="{D9D4E9A8-DDC7-C660-741D-455D17015037}"/>
          </ac:spMkLst>
        </pc:spChg>
      </pc:sldChg>
      <pc:sldChg chg="modSp new mod">
        <pc:chgData name="Στάθης Λεουτσάκος" userId="44e8ba051d174c4b" providerId="LiveId" clId="{B08978A5-84A5-44B3-9804-4258FADCC19D}" dt="2023-01-08T16:34:49.862" v="5999" actId="5793"/>
        <pc:sldMkLst>
          <pc:docMk/>
          <pc:sldMk cId="2467936383" sldId="340"/>
        </pc:sldMkLst>
        <pc:spChg chg="mod">
          <ac:chgData name="Στάθης Λεουτσάκος" userId="44e8ba051d174c4b" providerId="LiveId" clId="{B08978A5-84A5-44B3-9804-4258FADCC19D}" dt="2023-01-08T16:34:16.217" v="5976" actId="113"/>
          <ac:spMkLst>
            <pc:docMk/>
            <pc:sldMk cId="2467936383" sldId="340"/>
            <ac:spMk id="2" creationId="{47E39C3C-C2F7-BF04-3149-42FD683083ED}"/>
          </ac:spMkLst>
        </pc:spChg>
        <pc:spChg chg="mod">
          <ac:chgData name="Στάθης Λεουτσάκος" userId="44e8ba051d174c4b" providerId="LiveId" clId="{B08978A5-84A5-44B3-9804-4258FADCC19D}" dt="2023-01-08T16:34:49.862" v="5999" actId="5793"/>
          <ac:spMkLst>
            <pc:docMk/>
            <pc:sldMk cId="2467936383" sldId="340"/>
            <ac:spMk id="3" creationId="{82986991-03C4-A3AE-56A3-7697DFB72FB9}"/>
          </ac:spMkLst>
        </pc:spChg>
      </pc:sldChg>
      <pc:sldChg chg="modSp new mod">
        <pc:chgData name="Στάθης Λεουτσάκος" userId="44e8ba051d174c4b" providerId="LiveId" clId="{B08978A5-84A5-44B3-9804-4258FADCC19D}" dt="2023-01-08T17:03:23.061" v="6559" actId="20577"/>
        <pc:sldMkLst>
          <pc:docMk/>
          <pc:sldMk cId="1938560531" sldId="341"/>
        </pc:sldMkLst>
        <pc:spChg chg="mod">
          <ac:chgData name="Στάθης Λεουτσάκος" userId="44e8ba051d174c4b" providerId="LiveId" clId="{B08978A5-84A5-44B3-9804-4258FADCC19D}" dt="2023-01-08T16:38:49.616" v="6103" actId="113"/>
          <ac:spMkLst>
            <pc:docMk/>
            <pc:sldMk cId="1938560531" sldId="341"/>
            <ac:spMk id="2" creationId="{8E402AB6-194B-60C8-6852-F9639C730545}"/>
          </ac:spMkLst>
        </pc:spChg>
        <pc:spChg chg="mod">
          <ac:chgData name="Στάθης Λεουτσάκος" userId="44e8ba051d174c4b" providerId="LiveId" clId="{B08978A5-84A5-44B3-9804-4258FADCC19D}" dt="2023-01-08T17:03:23.061" v="6559" actId="20577"/>
          <ac:spMkLst>
            <pc:docMk/>
            <pc:sldMk cId="1938560531" sldId="341"/>
            <ac:spMk id="3" creationId="{8241C2BB-C217-0C37-5CE0-29DE6DABFB56}"/>
          </ac:spMkLst>
        </pc:spChg>
      </pc:sldChg>
      <pc:sldChg chg="modSp new mod">
        <pc:chgData name="Στάθης Λεουτσάκος" userId="44e8ba051d174c4b" providerId="LiveId" clId="{B08978A5-84A5-44B3-9804-4258FADCC19D}" dt="2023-01-08T17:03:39.557" v="6561" actId="207"/>
        <pc:sldMkLst>
          <pc:docMk/>
          <pc:sldMk cId="1399381929" sldId="342"/>
        </pc:sldMkLst>
        <pc:spChg chg="mod">
          <ac:chgData name="Στάθης Λεουτσάκος" userId="44e8ba051d174c4b" providerId="LiveId" clId="{B08978A5-84A5-44B3-9804-4258FADCC19D}" dt="2023-01-08T16:41:00.276" v="6131" actId="14100"/>
          <ac:spMkLst>
            <pc:docMk/>
            <pc:sldMk cId="1399381929" sldId="342"/>
            <ac:spMk id="2" creationId="{6CAF547A-01B2-3F89-B2E3-5104B528045C}"/>
          </ac:spMkLst>
        </pc:spChg>
        <pc:spChg chg="mod">
          <ac:chgData name="Στάθης Λεουτσάκος" userId="44e8ba051d174c4b" providerId="LiveId" clId="{B08978A5-84A5-44B3-9804-4258FADCC19D}" dt="2023-01-08T17:03:39.557" v="6561" actId="207"/>
          <ac:spMkLst>
            <pc:docMk/>
            <pc:sldMk cId="1399381929" sldId="342"/>
            <ac:spMk id="3" creationId="{927A3338-41A4-DC71-059E-C28A36C0F1BC}"/>
          </ac:spMkLst>
        </pc:spChg>
      </pc:sldChg>
      <pc:sldChg chg="modSp new mod">
        <pc:chgData name="Στάθης Λεουτσάκος" userId="44e8ba051d174c4b" providerId="LiveId" clId="{B08978A5-84A5-44B3-9804-4258FADCC19D}" dt="2023-01-08T16:44:15.510" v="6183" actId="255"/>
        <pc:sldMkLst>
          <pc:docMk/>
          <pc:sldMk cId="4104912849" sldId="343"/>
        </pc:sldMkLst>
        <pc:spChg chg="mod">
          <ac:chgData name="Στάθης Λεουτσάκος" userId="44e8ba051d174c4b" providerId="LiveId" clId="{B08978A5-84A5-44B3-9804-4258FADCC19D}" dt="2023-01-08T16:42:27.625" v="6151" actId="113"/>
          <ac:spMkLst>
            <pc:docMk/>
            <pc:sldMk cId="4104912849" sldId="343"/>
            <ac:spMk id="2" creationId="{F997A993-B12D-DA31-9E41-024D771DD558}"/>
          </ac:spMkLst>
        </pc:spChg>
        <pc:spChg chg="mod">
          <ac:chgData name="Στάθης Λεουτσάκος" userId="44e8ba051d174c4b" providerId="LiveId" clId="{B08978A5-84A5-44B3-9804-4258FADCC19D}" dt="2023-01-08T16:44:15.510" v="6183" actId="255"/>
          <ac:spMkLst>
            <pc:docMk/>
            <pc:sldMk cId="4104912849" sldId="343"/>
            <ac:spMk id="3" creationId="{D457F710-11B3-F20C-CD16-2BDE66582EC0}"/>
          </ac:spMkLst>
        </pc:spChg>
      </pc:sldChg>
      <pc:sldChg chg="modSp new mod">
        <pc:chgData name="Στάθης Λεουτσάκος" userId="44e8ba051d174c4b" providerId="LiveId" clId="{B08978A5-84A5-44B3-9804-4258FADCC19D}" dt="2023-01-08T17:04:40.958" v="6601" actId="12"/>
        <pc:sldMkLst>
          <pc:docMk/>
          <pc:sldMk cId="1766733755" sldId="344"/>
        </pc:sldMkLst>
        <pc:spChg chg="mod">
          <ac:chgData name="Στάθης Λεουτσάκος" userId="44e8ba051d174c4b" providerId="LiveId" clId="{B08978A5-84A5-44B3-9804-4258FADCC19D}" dt="2023-01-08T16:44:31.319" v="6185" actId="122"/>
          <ac:spMkLst>
            <pc:docMk/>
            <pc:sldMk cId="1766733755" sldId="344"/>
            <ac:spMk id="2" creationId="{4FD9DEEF-1853-C4BC-4589-0BEE9521CB18}"/>
          </ac:spMkLst>
        </pc:spChg>
        <pc:spChg chg="mod">
          <ac:chgData name="Στάθης Λεουτσάκος" userId="44e8ba051d174c4b" providerId="LiveId" clId="{B08978A5-84A5-44B3-9804-4258FADCC19D}" dt="2023-01-08T17:04:40.958" v="6601" actId="12"/>
          <ac:spMkLst>
            <pc:docMk/>
            <pc:sldMk cId="1766733755" sldId="344"/>
            <ac:spMk id="3" creationId="{CDFC969F-DAF4-CF61-456E-066502FF1112}"/>
          </ac:spMkLst>
        </pc:spChg>
      </pc:sldChg>
      <pc:sldChg chg="modSp new mod ord">
        <pc:chgData name="Στάθης Λεουτσάκος" userId="44e8ba051d174c4b" providerId="LiveId" clId="{B08978A5-84A5-44B3-9804-4258FADCC19D}" dt="2023-01-08T16:48:31.528" v="6305" actId="113"/>
        <pc:sldMkLst>
          <pc:docMk/>
          <pc:sldMk cId="3171731310" sldId="345"/>
        </pc:sldMkLst>
        <pc:spChg chg="mod">
          <ac:chgData name="Στάθης Λεουτσάκος" userId="44e8ba051d174c4b" providerId="LiveId" clId="{B08978A5-84A5-44B3-9804-4258FADCC19D}" dt="2023-01-08T16:47:17.646" v="6284" actId="113"/>
          <ac:spMkLst>
            <pc:docMk/>
            <pc:sldMk cId="3171731310" sldId="345"/>
            <ac:spMk id="2" creationId="{3ED317D3-7B33-04CB-64FF-1D8CE2A70199}"/>
          </ac:spMkLst>
        </pc:spChg>
        <pc:spChg chg="mod">
          <ac:chgData name="Στάθης Λεουτσάκος" userId="44e8ba051d174c4b" providerId="LiveId" clId="{B08978A5-84A5-44B3-9804-4258FADCC19D}" dt="2023-01-08T16:48:31.528" v="6305" actId="113"/>
          <ac:spMkLst>
            <pc:docMk/>
            <pc:sldMk cId="3171731310" sldId="345"/>
            <ac:spMk id="3" creationId="{54C3CC25-50E6-81BA-CE50-F5029B40225D}"/>
          </ac:spMkLst>
        </pc:spChg>
      </pc:sldChg>
      <pc:sldChg chg="modSp new mod">
        <pc:chgData name="Στάθης Λεουτσάκος" userId="44e8ba051d174c4b" providerId="LiveId" clId="{B08978A5-84A5-44B3-9804-4258FADCC19D}" dt="2023-01-08T17:04:54" v="6603" actId="20577"/>
        <pc:sldMkLst>
          <pc:docMk/>
          <pc:sldMk cId="4074955225" sldId="346"/>
        </pc:sldMkLst>
        <pc:spChg chg="mod">
          <ac:chgData name="Στάθης Λεουτσάκος" userId="44e8ba051d174c4b" providerId="LiveId" clId="{B08978A5-84A5-44B3-9804-4258FADCC19D}" dt="2023-01-08T16:46:11.587" v="6262" actId="113"/>
          <ac:spMkLst>
            <pc:docMk/>
            <pc:sldMk cId="4074955225" sldId="346"/>
            <ac:spMk id="2" creationId="{A614DA5C-8EEC-9891-1720-4F347D10EA99}"/>
          </ac:spMkLst>
        </pc:spChg>
        <pc:spChg chg="mod">
          <ac:chgData name="Στάθης Λεουτσάκος" userId="44e8ba051d174c4b" providerId="LiveId" clId="{B08978A5-84A5-44B3-9804-4258FADCC19D}" dt="2023-01-08T17:04:54" v="6603" actId="20577"/>
          <ac:spMkLst>
            <pc:docMk/>
            <pc:sldMk cId="4074955225" sldId="346"/>
            <ac:spMk id="3" creationId="{88FEB986-232C-9724-1F7F-7FAF5C5F6A10}"/>
          </ac:spMkLst>
        </pc:spChg>
      </pc:sldChg>
      <pc:sldChg chg="modSp new mod">
        <pc:chgData name="Στάθης Λεουτσάκος" userId="44e8ba051d174c4b" providerId="LiveId" clId="{B08978A5-84A5-44B3-9804-4258FADCC19D}" dt="2023-01-08T16:50:48.497" v="6337" actId="113"/>
        <pc:sldMkLst>
          <pc:docMk/>
          <pc:sldMk cId="4041638852" sldId="347"/>
        </pc:sldMkLst>
        <pc:spChg chg="mod">
          <ac:chgData name="Στάθης Λεουτσάκος" userId="44e8ba051d174c4b" providerId="LiveId" clId="{B08978A5-84A5-44B3-9804-4258FADCC19D}" dt="2023-01-08T16:50:15.361" v="6331" actId="113"/>
          <ac:spMkLst>
            <pc:docMk/>
            <pc:sldMk cId="4041638852" sldId="347"/>
            <ac:spMk id="2" creationId="{2B1AF16E-0F6D-B583-2485-52F4B8C204B5}"/>
          </ac:spMkLst>
        </pc:spChg>
        <pc:spChg chg="mod">
          <ac:chgData name="Στάθης Λεουτσάκος" userId="44e8ba051d174c4b" providerId="LiveId" clId="{B08978A5-84A5-44B3-9804-4258FADCC19D}" dt="2023-01-08T16:50:48.497" v="6337" actId="113"/>
          <ac:spMkLst>
            <pc:docMk/>
            <pc:sldMk cId="4041638852" sldId="347"/>
            <ac:spMk id="3" creationId="{F770DD11-3FEE-75EA-309E-35372B163D0D}"/>
          </ac:spMkLst>
        </pc:spChg>
      </pc:sldChg>
      <pc:sldChg chg="modSp new mod">
        <pc:chgData name="Στάθης Λεουτσάκος" userId="44e8ba051d174c4b" providerId="LiveId" clId="{B08978A5-84A5-44B3-9804-4258FADCC19D}" dt="2023-01-08T16:52:20.607" v="6390" actId="20577"/>
        <pc:sldMkLst>
          <pc:docMk/>
          <pc:sldMk cId="3554172519" sldId="348"/>
        </pc:sldMkLst>
        <pc:spChg chg="mod">
          <ac:chgData name="Στάθης Λεουτσάκος" userId="44e8ba051d174c4b" providerId="LiveId" clId="{B08978A5-84A5-44B3-9804-4258FADCC19D}" dt="2023-01-08T16:51:04.237" v="6339" actId="122"/>
          <ac:spMkLst>
            <pc:docMk/>
            <pc:sldMk cId="3554172519" sldId="348"/>
            <ac:spMk id="2" creationId="{15D9DE32-1336-AFB8-0A3B-B5E490A42C06}"/>
          </ac:spMkLst>
        </pc:spChg>
        <pc:spChg chg="mod">
          <ac:chgData name="Στάθης Λεουτσάκος" userId="44e8ba051d174c4b" providerId="LiveId" clId="{B08978A5-84A5-44B3-9804-4258FADCC19D}" dt="2023-01-08T16:52:20.607" v="6390" actId="20577"/>
          <ac:spMkLst>
            <pc:docMk/>
            <pc:sldMk cId="3554172519" sldId="348"/>
            <ac:spMk id="3" creationId="{FC0BC214-99D2-EA6F-DCB8-3B9AC25195ED}"/>
          </ac:spMkLst>
        </pc:spChg>
      </pc:sldChg>
      <pc:sldChg chg="modSp new mod">
        <pc:chgData name="Στάθης Λεουτσάκος" userId="44e8ba051d174c4b" providerId="LiveId" clId="{B08978A5-84A5-44B3-9804-4258FADCC19D}" dt="2023-01-08T16:54:43.423" v="6454" actId="113"/>
        <pc:sldMkLst>
          <pc:docMk/>
          <pc:sldMk cId="2972312133" sldId="349"/>
        </pc:sldMkLst>
        <pc:spChg chg="mod">
          <ac:chgData name="Στάθης Λεουτσάκος" userId="44e8ba051d174c4b" providerId="LiveId" clId="{B08978A5-84A5-44B3-9804-4258FADCC19D}" dt="2023-01-08T16:52:34.014" v="6392" actId="122"/>
          <ac:spMkLst>
            <pc:docMk/>
            <pc:sldMk cId="2972312133" sldId="349"/>
            <ac:spMk id="2" creationId="{BD0D61DB-5087-2232-E79B-461BCCC9E47E}"/>
          </ac:spMkLst>
        </pc:spChg>
        <pc:spChg chg="mod">
          <ac:chgData name="Στάθης Λεουτσάκος" userId="44e8ba051d174c4b" providerId="LiveId" clId="{B08978A5-84A5-44B3-9804-4258FADCC19D}" dt="2023-01-08T16:54:43.423" v="6454" actId="113"/>
          <ac:spMkLst>
            <pc:docMk/>
            <pc:sldMk cId="2972312133" sldId="349"/>
            <ac:spMk id="3" creationId="{B6B2C990-C2B1-5B16-E16B-A8F1630D73D8}"/>
          </ac:spMkLst>
        </pc:spChg>
      </pc:sldChg>
      <pc:sldChg chg="modSp new mod">
        <pc:chgData name="Στάθης Λεουτσάκος" userId="44e8ba051d174c4b" providerId="LiveId" clId="{B08978A5-84A5-44B3-9804-4258FADCC19D}" dt="2023-01-08T16:55:11.234" v="6459" actId="113"/>
        <pc:sldMkLst>
          <pc:docMk/>
          <pc:sldMk cId="3093867507" sldId="350"/>
        </pc:sldMkLst>
        <pc:spChg chg="mod">
          <ac:chgData name="Στάθης Λεουτσάκος" userId="44e8ba051d174c4b" providerId="LiveId" clId="{B08978A5-84A5-44B3-9804-4258FADCC19D}" dt="2023-01-08T16:54:50.104" v="6456" actId="122"/>
          <ac:spMkLst>
            <pc:docMk/>
            <pc:sldMk cId="3093867507" sldId="350"/>
            <ac:spMk id="2" creationId="{236148AA-5082-32E6-D5EB-65E95491C3B5}"/>
          </ac:spMkLst>
        </pc:spChg>
        <pc:spChg chg="mod">
          <ac:chgData name="Στάθης Λεουτσάκος" userId="44e8ba051d174c4b" providerId="LiveId" clId="{B08978A5-84A5-44B3-9804-4258FADCC19D}" dt="2023-01-08T16:55:11.234" v="6459" actId="113"/>
          <ac:spMkLst>
            <pc:docMk/>
            <pc:sldMk cId="3093867507" sldId="350"/>
            <ac:spMk id="3" creationId="{1B8D7EF2-B2F0-4415-A20B-237DF61BD3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b="1" dirty="0"/>
              <a:t>Αρχαϊκή Εποχή</a:t>
            </a:r>
            <a:br>
              <a:rPr lang="el-GR" b="1" dirty="0"/>
            </a:br>
            <a:r>
              <a:rPr lang="el-GR" b="1" dirty="0"/>
              <a:t>(750-480 π.Χ.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b="1" dirty="0"/>
              <a:t>Στάθης Λεουτσάκος</a:t>
            </a:r>
          </a:p>
          <a:p>
            <a:pPr algn="r"/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Πρότυπο Γενικό Λύκειο Αθηνών - </a:t>
            </a:r>
            <a:r>
              <a:rPr lang="el-GR" b="1" dirty="0" err="1"/>
              <a:t>Γεννάδειο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08823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AF547A-01B2-3F89-B2E3-5104B528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950"/>
          </a:xfrm>
        </p:spPr>
        <p:txBody>
          <a:bodyPr/>
          <a:lstStyle/>
          <a:p>
            <a:pPr algn="ctr"/>
            <a:r>
              <a:rPr lang="el-GR" b="1" dirty="0"/>
              <a:t>Κρίση ομηρικού κόσμου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7A3338-41A4-DC71-059E-C28A36C0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7060"/>
            <a:ext cx="8915400" cy="505139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Τέλη 9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αιώνα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Αίτια κρίσης: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Αύξηση πληθυσμού ομηρικών κοινοτήτων </a:t>
            </a:r>
            <a:r>
              <a:rPr lang="el-GR" sz="2800" dirty="0"/>
              <a:t>&gt; </a:t>
            </a:r>
            <a:r>
              <a:rPr lang="el-GR" sz="2800" b="1" dirty="0">
                <a:solidFill>
                  <a:srgbClr val="FF0000"/>
                </a:solidFill>
              </a:rPr>
              <a:t>οικονομική κρίση </a:t>
            </a:r>
            <a:r>
              <a:rPr lang="el-GR" sz="2800" dirty="0"/>
              <a:t>εξαιτίας: </a:t>
            </a:r>
            <a:r>
              <a:rPr lang="el-GR" sz="2800" b="1" dirty="0"/>
              <a:t>α) περιορισμένων εκτάσεων καλλιεργήσιμης γης, β) </a:t>
            </a:r>
            <a:r>
              <a:rPr lang="el-GR" sz="2800" b="1" dirty="0" err="1"/>
              <a:t>συγκέντρω-σης</a:t>
            </a:r>
            <a:r>
              <a:rPr lang="el-GR" sz="2800" b="1" dirty="0"/>
              <a:t> γης σε λίγους, γ) απουσία εργασιακής ειδίκευσης και δ) έλλειψη άλλων οικονομικών πόρων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Περιορισμός της βασιλικής εξουσίας και αύξηση δύναμης ευγενών </a:t>
            </a:r>
            <a:r>
              <a:rPr lang="el-GR" sz="2800" dirty="0"/>
              <a:t>(λόγω </a:t>
            </a:r>
            <a:r>
              <a:rPr lang="el-GR" sz="2800" b="1" dirty="0"/>
              <a:t>έλλειψης οργανωμένου στρατού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938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7A993-B12D-DA31-9E41-024D771D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Κοινωνικές τάξεις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57F710-11B3-F20C-CD16-2BDE6658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22773"/>
            <a:ext cx="8915400" cy="5468644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Ευγενείς</a:t>
            </a:r>
            <a:r>
              <a:rPr lang="el-GR" sz="2400" dirty="0"/>
              <a:t> (αγαθοί, άριστοι, ευπατρίδες, </a:t>
            </a:r>
            <a:r>
              <a:rPr lang="el-GR" sz="2400" dirty="0" err="1"/>
              <a:t>εσθλοί</a:t>
            </a:r>
            <a:r>
              <a:rPr lang="el-GR" sz="2400" dirty="0"/>
              <a:t>): </a:t>
            </a:r>
            <a:r>
              <a:rPr lang="el-GR" sz="2400" b="1" dirty="0"/>
              <a:t>Καταγωγή + κατοχή γης</a:t>
            </a:r>
            <a:r>
              <a:rPr lang="el-GR" sz="2400" dirty="0"/>
              <a:t>. Σωματική άσκηση και καλλιέργεια πνεύματος. Έτρεφαν άλογα (</a:t>
            </a:r>
            <a:r>
              <a:rPr lang="el-GR" sz="2400" b="1" dirty="0"/>
              <a:t>ιππείς</a:t>
            </a:r>
            <a:r>
              <a:rPr lang="el-GR" sz="2400" dirty="0"/>
              <a:t>).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Μικροί και μεσαίοι καλλιεργητές ή/και ακτήμονες </a:t>
            </a:r>
            <a:r>
              <a:rPr lang="el-GR" sz="2400" dirty="0"/>
              <a:t>(πλήθος, όχλος, κακοί)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Ασχολούμενοι με εμπόριο και ναυτιλία </a:t>
            </a:r>
            <a:r>
              <a:rPr lang="el-GR" sz="2400" dirty="0"/>
              <a:t>(μέρος του πλήθους) – απέκτησαν </a:t>
            </a:r>
            <a:r>
              <a:rPr lang="el-GR" sz="2400" b="1" dirty="0"/>
              <a:t>πλούτο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Δούλοι</a:t>
            </a:r>
            <a:r>
              <a:rPr lang="el-GR" sz="2400" dirty="0"/>
              <a:t> λόγω της αντίληψης ότι οι </a:t>
            </a:r>
            <a:r>
              <a:rPr lang="el-GR" sz="2400" b="1" dirty="0"/>
              <a:t>πολίτες δεν εργάζονταν αλλά ασχολούνταν με τα κοινά</a:t>
            </a:r>
            <a:r>
              <a:rPr lang="el-GR" sz="2400" dirty="0"/>
              <a:t>. Ύπαρξη </a:t>
            </a:r>
            <a:r>
              <a:rPr lang="el-GR" sz="2400" b="1" dirty="0"/>
              <a:t>ανάγκης για φτηνά εργατικά χέρια</a:t>
            </a:r>
            <a:r>
              <a:rPr lang="el-GR" sz="2400" dirty="0"/>
              <a:t>. </a:t>
            </a:r>
            <a:r>
              <a:rPr lang="el-GR" sz="2400" b="1" dirty="0"/>
              <a:t>Αργυρώνητοι δούλοι </a:t>
            </a:r>
            <a:r>
              <a:rPr lang="el-GR" sz="2400" dirty="0"/>
              <a:t>(αγορασμένοι ή λόγω χρεών σε ευγενείς) σε Αθήνα (έως αρχές 6</a:t>
            </a:r>
            <a:r>
              <a:rPr lang="el-GR" sz="2400" baseline="30000" dirty="0"/>
              <a:t>ου</a:t>
            </a:r>
            <a:r>
              <a:rPr lang="el-GR" sz="2400" dirty="0"/>
              <a:t> αιώνα) </a:t>
            </a:r>
            <a:r>
              <a:rPr lang="el-GR" sz="2400" b="1" dirty="0"/>
              <a:t>ή είλωτες </a:t>
            </a:r>
            <a:r>
              <a:rPr lang="el-GR" sz="2400" dirty="0"/>
              <a:t>στη Σπάρτη</a:t>
            </a:r>
          </a:p>
        </p:txBody>
      </p:sp>
    </p:spTree>
    <p:extLst>
      <p:ext uri="{BB962C8B-B14F-4D97-AF65-F5344CB8AC3E}">
        <p14:creationId xmlns:p14="http://schemas.microsoft.com/office/powerpoint/2010/main" val="410491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D9DEEF-1853-C4BC-4589-0BEE9521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Αντιμετώπιση κρίσης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FC969F-DAF4-CF61-456E-066502FF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42369"/>
            <a:ext cx="8915400" cy="4268853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Λύσεις: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/>
              <a:t>Ανάπτυξη βιοτεχνίας και εμπορίου </a:t>
            </a:r>
            <a:r>
              <a:rPr lang="el-GR" sz="2800" dirty="0"/>
              <a:t>(π.χ. Αθήνα)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/>
              <a:t>Κατακτητικοί πόλεμοι </a:t>
            </a:r>
            <a:r>
              <a:rPr lang="el-GR" sz="2800" dirty="0"/>
              <a:t>(π.χ. Σπάρτη)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800" b="1" dirty="0"/>
              <a:t>Ίδρυση αποικιών </a:t>
            </a:r>
            <a:r>
              <a:rPr lang="el-GR" sz="2800" dirty="0"/>
              <a:t>(π.χ. Κόρινθος, Μέγαρα)</a:t>
            </a:r>
          </a:p>
          <a:p>
            <a:pPr algn="just"/>
            <a:r>
              <a:rPr lang="el-GR" sz="2800" b="1" dirty="0"/>
              <a:t>Συνδυασμός λύσεων από πόλεις-κράτη</a:t>
            </a:r>
          </a:p>
          <a:p>
            <a:pPr algn="just"/>
            <a:r>
              <a:rPr lang="el-GR" sz="2800" b="1" dirty="0"/>
              <a:t>Φυλετική οργάνωση και διατήρηση Βασιλείας </a:t>
            </a:r>
            <a:r>
              <a:rPr lang="el-GR" sz="2800" dirty="0"/>
              <a:t>(π.χ. Ήπειρος, Μακεδονία κ.ά.)</a:t>
            </a:r>
          </a:p>
        </p:txBody>
      </p:sp>
    </p:spTree>
    <p:extLst>
      <p:ext uri="{BB962C8B-B14F-4D97-AF65-F5344CB8AC3E}">
        <p14:creationId xmlns:p14="http://schemas.microsoft.com/office/powerpoint/2010/main" val="176673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959"/>
            <a:ext cx="12192000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4DA5C-8EEC-9891-1720-4F347D10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Οπλιτική φάλαγγα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FEB986-232C-9724-1F7F-7FAF5C5F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/>
              <a:t>Στρατιωτικό σώμα</a:t>
            </a:r>
            <a:r>
              <a:rPr lang="el-GR" sz="2800" dirty="0"/>
              <a:t>, στο οποίο ανήκαν όσοι πολίτες είχαν την </a:t>
            </a:r>
            <a:r>
              <a:rPr lang="el-GR" sz="2800" b="1" dirty="0"/>
              <a:t>ιδιότητα του πολεμιστή </a:t>
            </a:r>
            <a:r>
              <a:rPr lang="el-GR" sz="2800" dirty="0"/>
              <a:t>και είχαν την </a:t>
            </a:r>
            <a:r>
              <a:rPr lang="el-GR" sz="2800" b="1" dirty="0" err="1"/>
              <a:t>οικο</a:t>
            </a:r>
            <a:r>
              <a:rPr lang="el-GR" sz="2800" b="1" dirty="0"/>
              <a:t>-νομική δυνατότητα να εξοπλιστούν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9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84101" y="624110"/>
            <a:ext cx="9920511" cy="56977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Β΄</a:t>
            </a:r>
            <a:r>
              <a:rPr lang="en-US" sz="2800" b="1" dirty="0"/>
              <a:t> </a:t>
            </a:r>
            <a:r>
              <a:rPr lang="el-GR" sz="2800" b="1" dirty="0"/>
              <a:t>ελληνικός αποικισμός (8</a:t>
            </a:r>
            <a:r>
              <a:rPr lang="el-GR" sz="2800" b="1" baseline="30000" dirty="0"/>
              <a:t>ος</a:t>
            </a:r>
            <a:r>
              <a:rPr lang="el-GR" sz="2800" b="1" dirty="0"/>
              <a:t> – 6</a:t>
            </a:r>
            <a:r>
              <a:rPr lang="el-GR" sz="2800" b="1" baseline="30000" dirty="0"/>
              <a:t>ος</a:t>
            </a:r>
            <a:r>
              <a:rPr lang="el-GR" sz="2800" b="1" dirty="0"/>
              <a:t> αι. </a:t>
            </a:r>
            <a:r>
              <a:rPr lang="el-GR" sz="2800" b="1" dirty="0" err="1"/>
              <a:t>π.Χ</a:t>
            </a:r>
            <a:r>
              <a:rPr lang="el-GR" sz="2800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707" y="3425780"/>
            <a:ext cx="114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Βλ. και σελ. 90 του βιβλίου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1193889"/>
            <a:ext cx="10431886" cy="5664111"/>
          </a:xfrm>
        </p:spPr>
      </p:pic>
    </p:spTree>
    <p:extLst>
      <p:ext uri="{BB962C8B-B14F-4D97-AF65-F5344CB8AC3E}">
        <p14:creationId xmlns:p14="http://schemas.microsoft.com/office/powerpoint/2010/main" val="79978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D317D3-7B33-04CB-64FF-1D8CE2A7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Β΄ Ελληνικός Αποικισμός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C3CC25-50E6-81BA-CE50-F5029B40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Αποικίζω:</a:t>
            </a:r>
            <a:r>
              <a:rPr lang="el-GR" sz="2800" dirty="0"/>
              <a:t> </a:t>
            </a:r>
            <a:r>
              <a:rPr lang="el-GR" sz="2800" b="1" dirty="0"/>
              <a:t>αναγκαστική μετακίνηση σε νέα περιοχή και δημιουργία νέας πόλης</a:t>
            </a:r>
          </a:p>
          <a:p>
            <a:pPr algn="just"/>
            <a:r>
              <a:rPr lang="el-GR" sz="2800" b="1" dirty="0"/>
              <a:t>Οργανωμένος αποικισμός από μητρόπολη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Αποικίες:</a:t>
            </a:r>
            <a:r>
              <a:rPr lang="el-GR" sz="2800" dirty="0"/>
              <a:t> </a:t>
            </a:r>
            <a:r>
              <a:rPr lang="el-GR" sz="2800" b="1" dirty="0"/>
              <a:t>νέες πόλεις-κράτη </a:t>
            </a:r>
            <a:r>
              <a:rPr lang="el-GR" sz="2800" dirty="0"/>
              <a:t>(ελευθερία, </a:t>
            </a:r>
            <a:r>
              <a:rPr lang="el-GR" sz="2800" dirty="0" err="1"/>
              <a:t>αυτονο</a:t>
            </a:r>
            <a:r>
              <a:rPr lang="el-GR" sz="2800" dirty="0"/>
              <a:t>-μία, αυτάρκεια)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Σχέσεις αποικιών με μητροπόλεις: </a:t>
            </a:r>
            <a:r>
              <a:rPr lang="el-GR" sz="2800" b="1" dirty="0"/>
              <a:t>χαλαρές/ ανύπαρκτες ή εχθρικές </a:t>
            </a:r>
            <a:r>
              <a:rPr lang="el-GR" sz="2800" dirty="0"/>
              <a:t>(σπάνια)</a:t>
            </a:r>
          </a:p>
        </p:txBody>
      </p:sp>
    </p:spTree>
    <p:extLst>
      <p:ext uri="{BB962C8B-B14F-4D97-AF65-F5344CB8AC3E}">
        <p14:creationId xmlns:p14="http://schemas.microsoft.com/office/powerpoint/2010/main" val="317173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Αίτια β΄ ελληνικού αποικισμού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802167"/>
            <a:ext cx="8915400" cy="4660777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 err="1"/>
              <a:t>Στενοχωρία</a:t>
            </a:r>
            <a:r>
              <a:rPr lang="el-GR" sz="2400" b="1" dirty="0"/>
              <a:t> (λόγω αύξησης πληθυσμού)</a:t>
            </a:r>
          </a:p>
          <a:p>
            <a:pPr algn="just"/>
            <a:r>
              <a:rPr lang="el-GR" sz="2400" b="1" dirty="0"/>
              <a:t>Έλλειψη πρώτων υλών </a:t>
            </a:r>
            <a:r>
              <a:rPr lang="el-GR" sz="2400" dirty="0"/>
              <a:t>(μετάλλων)</a:t>
            </a:r>
          </a:p>
          <a:p>
            <a:pPr algn="just"/>
            <a:r>
              <a:rPr lang="el-GR" sz="2400" b="1" dirty="0"/>
              <a:t>Αναζήτηση νέων αγορών (για προμήθεια και πώληση αγαθών)</a:t>
            </a:r>
          </a:p>
          <a:p>
            <a:pPr algn="just"/>
            <a:r>
              <a:rPr lang="el-GR" sz="2400" b="1" dirty="0"/>
              <a:t>Εσωτερικές πολιτικές κρίσεις (απομόνωση ομάδας κατοίκων)</a:t>
            </a:r>
          </a:p>
          <a:p>
            <a:pPr algn="just"/>
            <a:r>
              <a:rPr lang="el-GR" sz="2400" b="1" dirty="0"/>
              <a:t>Ναυτικές γνώσεις </a:t>
            </a:r>
            <a:r>
              <a:rPr lang="el-GR" sz="2400" dirty="0"/>
              <a:t>(για δρόμους και περιοχές εγκατάστασης)</a:t>
            </a:r>
          </a:p>
          <a:p>
            <a:pPr algn="just"/>
            <a:r>
              <a:rPr lang="el-GR" sz="2400" b="1" dirty="0"/>
              <a:t>Ριψοκίνδυνος χαρακτήρας Ελλήνων </a:t>
            </a:r>
            <a:r>
              <a:rPr lang="el-GR" sz="2400" dirty="0"/>
              <a:t>(Οδύσσεια)</a:t>
            </a:r>
          </a:p>
        </p:txBody>
      </p:sp>
    </p:spTree>
    <p:extLst>
      <p:ext uri="{BB962C8B-B14F-4D97-AF65-F5344CB8AC3E}">
        <p14:creationId xmlns:p14="http://schemas.microsoft.com/office/powerpoint/2010/main" val="170848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Συνέπειες του β΄ ελληνικού αποικισμού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20427"/>
            <a:ext cx="8915400" cy="5202315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pPr algn="just"/>
            <a:r>
              <a:rPr lang="el-GR" sz="2400" b="1" dirty="0"/>
              <a:t>Εξάπλωση Ελλήνων σε Μεσόγειο και Εύξεινο Πόντο </a:t>
            </a:r>
            <a:r>
              <a:rPr lang="el-GR" sz="2400" dirty="0"/>
              <a:t>(περιόρισαν τους Φοίνικες) – Θετικές συνέπειες σε οικονομία, κοινωνία και πολιτισμό </a:t>
            </a:r>
          </a:p>
          <a:p>
            <a:pPr algn="just"/>
            <a:r>
              <a:rPr lang="el-GR" sz="2400" b="1" dirty="0"/>
              <a:t>Διάδοση του ελληνικού πολιτισμού </a:t>
            </a:r>
            <a:r>
              <a:rPr lang="el-GR" sz="2400" dirty="0"/>
              <a:t>(θρησκεία, πολιτική οργάνωση, Τέχνη, τρόπος ζωής)</a:t>
            </a:r>
          </a:p>
          <a:p>
            <a:pPr algn="just"/>
            <a:r>
              <a:rPr lang="el-GR" sz="2400" b="1" dirty="0"/>
              <a:t>Διάδοση της ελληνικής γλώσσας </a:t>
            </a:r>
            <a:r>
              <a:rPr lang="el-GR" sz="2400" dirty="0"/>
              <a:t>(</a:t>
            </a:r>
            <a:r>
              <a:rPr lang="el-GR" sz="2400" dirty="0" err="1"/>
              <a:t>χαλκιδικό</a:t>
            </a:r>
            <a:r>
              <a:rPr lang="el-GR" sz="2400" dirty="0"/>
              <a:t> αλφάβητο, μια μορφή του ελληνικού ως το πρότυπο του λατινικού)</a:t>
            </a:r>
          </a:p>
          <a:p>
            <a:pPr algn="just"/>
            <a:r>
              <a:rPr lang="el-GR" sz="2400" b="1" dirty="0"/>
              <a:t>Ανάπτυξη δευτερογενούς και τριτογενούς τομέα της οικονομίας</a:t>
            </a:r>
            <a:r>
              <a:rPr lang="el-GR" sz="2400" dirty="0"/>
              <a:t> </a:t>
            </a:r>
            <a:r>
              <a:rPr lang="el-GR" sz="2400" b="1" dirty="0"/>
              <a:t>με κοπή και χρήση νομίσματος </a:t>
            </a:r>
            <a:r>
              <a:rPr lang="el-GR" sz="2400" dirty="0"/>
              <a:t>(εμπορικές ανταλλαγές, στοιχείο ανεξαρτησία και δύναμης, διεκδίκηση εξουσίας με βάση τον πλούτο, αργυρώνητοι δούλοι)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8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1355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Αλλαγές στα πολιτεύματα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661375"/>
            <a:ext cx="8915400" cy="5087155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200" dirty="0"/>
              <a:t> </a:t>
            </a:r>
            <a:r>
              <a:rPr lang="el-GR" sz="2200" b="1" dirty="0">
                <a:solidFill>
                  <a:srgbClr val="FF0000"/>
                </a:solidFill>
              </a:rPr>
              <a:t>Βασιλεία</a:t>
            </a:r>
            <a:r>
              <a:rPr lang="el-GR" sz="2200" dirty="0">
                <a:solidFill>
                  <a:srgbClr val="FF0000"/>
                </a:solidFill>
              </a:rPr>
              <a:t>:  παρέμεινε μόνο σε κράτη με </a:t>
            </a:r>
            <a:r>
              <a:rPr lang="el-GR" sz="2200" b="1" dirty="0">
                <a:solidFill>
                  <a:srgbClr val="FF0000"/>
                </a:solidFill>
              </a:rPr>
              <a:t>φυλετική οργάνωση</a:t>
            </a:r>
            <a:r>
              <a:rPr lang="el-GR" sz="2200" dirty="0">
                <a:solidFill>
                  <a:srgbClr val="FF0000"/>
                </a:solidFill>
              </a:rPr>
              <a:t>,  π.χ. Μακεδονία και Ήπειρος [ΌΧΙ ΠΟΛΗ-ΚΡΑΤΟΣ]</a:t>
            </a:r>
          </a:p>
          <a:p>
            <a:pPr algn="just"/>
            <a:r>
              <a:rPr lang="el-GR" sz="2200" b="1" dirty="0"/>
              <a:t>Αριστοκρατία</a:t>
            </a:r>
            <a:r>
              <a:rPr lang="el-GR" sz="2200" dirty="0"/>
              <a:t> (κριτήρια εξουσίας ευγενών ήταν η </a:t>
            </a:r>
            <a:r>
              <a:rPr lang="el-GR" sz="2200" b="1" dirty="0"/>
              <a:t>κατοχή γης </a:t>
            </a:r>
            <a:r>
              <a:rPr lang="el-GR" sz="2200" dirty="0"/>
              <a:t>+ η </a:t>
            </a:r>
            <a:r>
              <a:rPr lang="el-GR" sz="2200" b="1" dirty="0"/>
              <a:t>καταγωγή</a:t>
            </a:r>
            <a:r>
              <a:rPr lang="el-GR" sz="2200" dirty="0"/>
              <a:t>)</a:t>
            </a:r>
          </a:p>
          <a:p>
            <a:pPr algn="just"/>
            <a:r>
              <a:rPr lang="el-GR" sz="2200" b="1" dirty="0"/>
              <a:t>Ολιγαρχία ή τιμοκρατία </a:t>
            </a:r>
            <a:r>
              <a:rPr lang="el-GR" sz="2200" dirty="0"/>
              <a:t>(η </a:t>
            </a:r>
            <a:r>
              <a:rPr lang="el-GR" sz="2200" b="1" dirty="0"/>
              <a:t>οπλιτική φάλαγγα </a:t>
            </a:r>
            <a:r>
              <a:rPr lang="el-GR" sz="2200" dirty="0"/>
              <a:t>και το </a:t>
            </a:r>
            <a:r>
              <a:rPr lang="el-GR" sz="2200" b="1" dirty="0"/>
              <a:t>νόμισμα</a:t>
            </a:r>
            <a:r>
              <a:rPr lang="el-GR" sz="2200" dirty="0"/>
              <a:t> έδωσαν τη δυνατότητα σε οπλίτες και πλουσίους εμπόρους, ναυτικούς και  τεχνίτες να διεκδικήσουν την εξουσία στις </a:t>
            </a:r>
            <a:r>
              <a:rPr lang="el-GR" sz="2200" b="1" dirty="0"/>
              <a:t>αρχές του 6</a:t>
            </a:r>
            <a:r>
              <a:rPr lang="el-GR" sz="2200" b="1" baseline="30000" dirty="0"/>
              <a:t>ου</a:t>
            </a:r>
            <a:r>
              <a:rPr lang="el-GR" sz="2200" b="1" dirty="0"/>
              <a:t> αιώνα </a:t>
            </a:r>
            <a:r>
              <a:rPr lang="el-GR" sz="2200" dirty="0"/>
              <a:t>– μεταρρύθμιση του </a:t>
            </a:r>
            <a:r>
              <a:rPr lang="el-GR" sz="2200" dirty="0" err="1"/>
              <a:t>αισυμνήτη</a:t>
            </a:r>
            <a:r>
              <a:rPr lang="el-GR" sz="2200" dirty="0"/>
              <a:t> </a:t>
            </a:r>
            <a:r>
              <a:rPr lang="el-GR" sz="2200" b="1" dirty="0"/>
              <a:t>Σόλωνα</a:t>
            </a:r>
          </a:p>
          <a:p>
            <a:pPr algn="just"/>
            <a:r>
              <a:rPr lang="el-GR" sz="2200" b="1" dirty="0"/>
              <a:t>Τυραννίδα</a:t>
            </a:r>
            <a:r>
              <a:rPr lang="el-GR" sz="2200" dirty="0"/>
              <a:t>: αντιθέσεις και συγκρούσεις οδήγησαν στην εγκαθίδρυση τυραννίδας από κάποιον ευγενή με ερείσματα στον λαό [προέλευση από του </a:t>
            </a:r>
            <a:r>
              <a:rPr lang="el-GR" sz="2200" dirty="0" err="1"/>
              <a:t>Λυδούς</a:t>
            </a:r>
            <a:r>
              <a:rPr lang="el-GR" sz="2200" dirty="0"/>
              <a:t>], π.χ. Πεισίστρατος στην Αθήνα </a:t>
            </a:r>
          </a:p>
          <a:p>
            <a:pPr algn="just"/>
            <a:r>
              <a:rPr lang="el-GR" sz="2200" b="1" dirty="0"/>
              <a:t>Δημοκρατία</a:t>
            </a:r>
            <a:r>
              <a:rPr lang="el-GR" sz="2200" dirty="0"/>
              <a:t>:  </a:t>
            </a:r>
            <a:r>
              <a:rPr lang="el-GR" sz="2200" b="1" dirty="0"/>
              <a:t>τέλη του 6</a:t>
            </a:r>
            <a:r>
              <a:rPr lang="el-GR" sz="2200" b="1" baseline="30000" dirty="0"/>
              <a:t>ου</a:t>
            </a:r>
            <a:r>
              <a:rPr lang="el-GR" sz="2200" b="1" dirty="0"/>
              <a:t> αιώνα </a:t>
            </a:r>
            <a:r>
              <a:rPr lang="el-GR" sz="2200" dirty="0"/>
              <a:t>στην  Αθήνα με τη νομοθεσία του </a:t>
            </a:r>
            <a:r>
              <a:rPr lang="el-GR" sz="2200" b="1" dirty="0"/>
              <a:t>Κλεισθένη</a:t>
            </a:r>
            <a:r>
              <a:rPr lang="el-GR" sz="2200" dirty="0"/>
              <a:t> και αργότερα του </a:t>
            </a:r>
            <a:r>
              <a:rPr lang="el-GR" sz="2200" b="1" dirty="0"/>
              <a:t>Εφιάλτη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74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262130"/>
            <a:ext cx="12011696" cy="559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5519351"/>
            <a:ext cx="377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Εκκλησία του δήμου: </a:t>
            </a:r>
            <a:r>
              <a:rPr lang="el-GR" dirty="0"/>
              <a:t>συνέλευση ενηλίκων ανδρών με πολιτικά δικαιώματα (ισονομία, ισηγορία)</a:t>
            </a:r>
          </a:p>
        </p:txBody>
      </p:sp>
      <p:cxnSp>
        <p:nvCxnSpPr>
          <p:cNvPr id="7" name="Ευθύγραμμο βέλος σύνδεσης 6"/>
          <p:cNvCxnSpPr>
            <a:endCxn id="2" idx="0"/>
          </p:cNvCxnSpPr>
          <p:nvPr/>
        </p:nvCxnSpPr>
        <p:spPr>
          <a:xfrm flipH="1">
            <a:off x="6153665" y="4621427"/>
            <a:ext cx="4843849" cy="89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50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AF16E-0F6D-B583-2485-52F4B8C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Νομοθέτες ή </a:t>
            </a:r>
            <a:r>
              <a:rPr lang="el-GR" b="1" dirty="0" err="1"/>
              <a:t>αισυμνήτες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70DD11-3FEE-75EA-309E-35372B163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/>
              <a:t>Εξεγέρσεις τέλη 7</a:t>
            </a:r>
            <a:r>
              <a:rPr lang="el-GR" sz="2800" b="1" baseline="30000" dirty="0"/>
              <a:t>ου</a:t>
            </a:r>
            <a:r>
              <a:rPr lang="el-GR" sz="2800" b="1" dirty="0"/>
              <a:t> αιώνα και αρχές 6</a:t>
            </a:r>
            <a:r>
              <a:rPr lang="el-GR" sz="2800" b="1" baseline="30000" dirty="0"/>
              <a:t>ου</a:t>
            </a:r>
            <a:r>
              <a:rPr lang="el-GR" sz="2800" b="1" dirty="0"/>
              <a:t> </a:t>
            </a:r>
            <a:r>
              <a:rPr lang="el-GR" sz="2800" dirty="0"/>
              <a:t>(αγώνες μεταξύ ευγενών και μεταξύ ευγενών και πλήθους)</a:t>
            </a:r>
          </a:p>
          <a:p>
            <a:pPr algn="just"/>
            <a:r>
              <a:rPr lang="el-GR" sz="2800" b="1" dirty="0"/>
              <a:t>Ανάγκη κωδικοποίησης άγραφου, εθιμικού δικαίου</a:t>
            </a:r>
          </a:p>
          <a:p>
            <a:pPr algn="just"/>
            <a:r>
              <a:rPr lang="el-GR" sz="2800" dirty="0"/>
              <a:t>Νομοθέτες = </a:t>
            </a:r>
            <a:r>
              <a:rPr lang="el-GR" sz="2800" b="1" dirty="0"/>
              <a:t>ευγενείς</a:t>
            </a:r>
          </a:p>
          <a:p>
            <a:pPr algn="just"/>
            <a:r>
              <a:rPr lang="el-GR" sz="2800" b="1" dirty="0"/>
              <a:t>Παραδείγματα νομοθετών</a:t>
            </a:r>
            <a:r>
              <a:rPr lang="el-GR" sz="2800" dirty="0"/>
              <a:t>: Δράκων, Σόλων, Κλεισθένης σε Αθήνα και Λυκούργος στη Σπάρτη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163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D9DE32-1336-AFB8-0A3B-B5E490A4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Πολιτισμός/Λόγος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0BC214-99D2-EA6F-DCB8-3B9AC251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Ποίηση:</a:t>
            </a:r>
            <a:r>
              <a:rPr lang="el-GR" sz="2800" dirty="0"/>
              <a:t> </a:t>
            </a:r>
            <a:r>
              <a:rPr lang="el-GR" sz="2800" b="1" dirty="0"/>
              <a:t>προσωπικό ύφος, βιώματα, </a:t>
            </a:r>
            <a:r>
              <a:rPr lang="el-GR" sz="2800" b="1" dirty="0" err="1"/>
              <a:t>συναισθή-ματα</a:t>
            </a:r>
            <a:endParaRPr lang="el-GR" sz="2800" b="1" dirty="0"/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Πεζός λόγος: </a:t>
            </a:r>
            <a:r>
              <a:rPr lang="el-GR" sz="2800" b="1" dirty="0"/>
              <a:t>φυσικοί φιλόσοφοι στην Ιωνία </a:t>
            </a:r>
            <a:r>
              <a:rPr lang="el-GR" sz="2800" dirty="0"/>
              <a:t>(εξήγηση δημιουργίας του κόσμου) και ιστορική αφήγηση (λ.χ. ηθών και εθίμων)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17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0D61DB-5087-2232-E79B-461BCCC9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Τέχνη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B2C990-C2B1-5B16-E16B-A8F1630D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0527"/>
            <a:ext cx="8915400" cy="5246703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Φάσεις Τέχνης: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 err="1"/>
              <a:t>Ανατολίζουσα</a:t>
            </a:r>
            <a:r>
              <a:rPr lang="el-GR" sz="2000" dirty="0"/>
              <a:t> (7</a:t>
            </a:r>
            <a:r>
              <a:rPr lang="el-GR" sz="2000" baseline="30000" dirty="0"/>
              <a:t>ος</a:t>
            </a:r>
            <a:r>
              <a:rPr lang="el-GR" sz="2000" dirty="0"/>
              <a:t> αιώνας)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Ελληνική</a:t>
            </a:r>
            <a:r>
              <a:rPr lang="el-GR" sz="2000" dirty="0"/>
              <a:t> 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Αρχιτεκτονική: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Δωρικός ρυθμός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Ιωνικός ρυθμός 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Γλυπτική: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Κούρος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b="1" dirty="0"/>
              <a:t>Κόρη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Κεραμική:</a:t>
            </a:r>
          </a:p>
          <a:p>
            <a:r>
              <a:rPr lang="el-GR" sz="2000" b="1" dirty="0"/>
              <a:t>Μελανόμορφος ρυθμός</a:t>
            </a:r>
          </a:p>
          <a:p>
            <a:r>
              <a:rPr lang="el-GR" sz="2000" b="1" dirty="0"/>
              <a:t>Ερυθρόμορφος ρυθμός</a:t>
            </a:r>
          </a:p>
        </p:txBody>
      </p:sp>
    </p:spTree>
    <p:extLst>
      <p:ext uri="{BB962C8B-B14F-4D97-AF65-F5344CB8AC3E}">
        <p14:creationId xmlns:p14="http://schemas.microsoft.com/office/powerpoint/2010/main" val="297231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6148AA-5082-32E6-D5EB-65E95491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Θρησκεία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8D7EF2-B2F0-4415-A20B-237DF61B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/>
              <a:t>Αποκρυστάλλωση του ολυμπιακού πανθέου και του τρόπου λατρείας των θεών</a:t>
            </a:r>
          </a:p>
          <a:p>
            <a:pPr algn="just"/>
            <a:r>
              <a:rPr lang="el-GR" sz="2800" b="1" dirty="0"/>
              <a:t>Δημιουργία πανελλήνιων ιερών </a:t>
            </a:r>
            <a:r>
              <a:rPr lang="el-GR" sz="2800" dirty="0"/>
              <a:t>(εκτός ελληνικών ορίων) π.χ. Δελφοί, Ολυμπία και Δήλος. </a:t>
            </a:r>
          </a:p>
        </p:txBody>
      </p:sp>
    </p:spTree>
    <p:extLst>
      <p:ext uri="{BB962C8B-B14F-4D97-AF65-F5344CB8AC3E}">
        <p14:creationId xmlns:p14="http://schemas.microsoft.com/office/powerpoint/2010/main" val="309386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/>
          <a:lstStyle/>
          <a:p>
            <a:pPr algn="ctr"/>
            <a:r>
              <a:rPr lang="el-GR" b="1" dirty="0"/>
              <a:t>Τέχνη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0" y="1326524"/>
            <a:ext cx="5272741" cy="499700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1" y="1320086"/>
            <a:ext cx="6744238" cy="5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35495" y="624110"/>
            <a:ext cx="9769118" cy="86983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Οι περσικοί πόλεμοι ή τα Μηδικά (492 – 479 π.Χ.)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35494" y="1433383"/>
            <a:ext cx="9769118" cy="472028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l-GR" sz="3600" b="1" dirty="0">
                <a:solidFill>
                  <a:srgbClr val="FF0000"/>
                </a:solidFill>
              </a:rPr>
              <a:t>Ιωνική επανάσταση 499-494 π.Χ.: </a:t>
            </a:r>
            <a:r>
              <a:rPr lang="el-GR" sz="3600" b="1" dirty="0"/>
              <a:t>Εξέγερση Ελλήνων Ιωνίας με βοήθεια </a:t>
            </a:r>
            <a:r>
              <a:rPr lang="el-GR" sz="3600" b="1" dirty="0" err="1"/>
              <a:t>Ερετριών</a:t>
            </a:r>
            <a:r>
              <a:rPr lang="el-GR" sz="3600" b="1" dirty="0"/>
              <a:t> και Αθηναίων κατά των Περσών.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Πρώτη εκστρατεία: </a:t>
            </a:r>
            <a:r>
              <a:rPr lang="el-GR" sz="3600" dirty="0"/>
              <a:t>καταστροφή περσικού στόλου λόγω θαλασσοταραχής (υποταγή Ελλήνων Θράκης και Μακεδονίας το 492)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Δεύτερη εκστρατεία του Δαρείου: </a:t>
            </a:r>
            <a:r>
              <a:rPr lang="el-GR" sz="3600" b="1" dirty="0"/>
              <a:t>Μάχη</a:t>
            </a:r>
            <a:r>
              <a:rPr lang="el-GR" sz="3600" dirty="0"/>
              <a:t> </a:t>
            </a:r>
            <a:r>
              <a:rPr lang="el-GR" sz="3600" b="1" dirty="0"/>
              <a:t>στο Μαραθώνα το 490 π.Χ. </a:t>
            </a:r>
            <a:r>
              <a:rPr lang="el-GR" sz="3600" dirty="0"/>
              <a:t>(νίκη Μιλτιάδη, πατέρα του Κίμωνα)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Τρίτη εκστρατεία του Ξέρξη και συνέδριο Ελλήνων στην Κόρινθο το 481 π.Χ.: </a:t>
            </a:r>
            <a:r>
              <a:rPr lang="el-GR" sz="3600" dirty="0"/>
              <a:t>βασικές</a:t>
            </a:r>
            <a:r>
              <a:rPr lang="el-GR" sz="3600" b="1" dirty="0"/>
              <a:t> </a:t>
            </a:r>
            <a:r>
              <a:rPr lang="el-GR" sz="3600" dirty="0"/>
              <a:t>μάχες: </a:t>
            </a:r>
            <a:r>
              <a:rPr lang="el-GR" sz="3600" b="1" dirty="0"/>
              <a:t>α) το 480 π.Χ. στις Θερμοπύλες </a:t>
            </a:r>
            <a:r>
              <a:rPr lang="el-GR" sz="3600" dirty="0"/>
              <a:t>(ήττα του Σπαρτιάτη Λεωνίδα), </a:t>
            </a:r>
            <a:r>
              <a:rPr lang="el-GR" sz="3600" b="1" dirty="0"/>
              <a:t>β) στη Σαλαμίνα</a:t>
            </a:r>
            <a:r>
              <a:rPr lang="el-GR" sz="3600" dirty="0"/>
              <a:t> (νίκη του Αθηναίου Θεμιστοκλή) και </a:t>
            </a:r>
            <a:r>
              <a:rPr lang="el-GR" sz="3600" b="1" dirty="0"/>
              <a:t>γ) το 479 π.Χ. με τη μάχη στις </a:t>
            </a:r>
            <a:r>
              <a:rPr lang="el-GR" sz="3600" b="1" dirty="0" err="1"/>
              <a:t>Πλαταιές</a:t>
            </a:r>
            <a:r>
              <a:rPr lang="el-GR" sz="3600" b="1" dirty="0"/>
              <a:t> </a:t>
            </a:r>
            <a:r>
              <a:rPr lang="el-GR" sz="3600" dirty="0"/>
              <a:t>(νίκη του Σπαρτιάτη Παυσανία)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Μάχη της Ιμέρας: </a:t>
            </a:r>
            <a:r>
              <a:rPr lang="el-GR" sz="3600" b="1" dirty="0"/>
              <a:t>νίκησαν οι Έλληνες της Δύσης τους Καρχηδόνιους στη Σικελία (480 π.Χ.)</a:t>
            </a:r>
          </a:p>
          <a:p>
            <a:pPr algn="just"/>
            <a:r>
              <a:rPr lang="el-GR" sz="3600" b="1" dirty="0">
                <a:solidFill>
                  <a:srgbClr val="FF0000"/>
                </a:solidFill>
              </a:rPr>
              <a:t>Σύγκρουση δύο πολιτισμών: </a:t>
            </a:r>
            <a:r>
              <a:rPr lang="el-GR" sz="3600" b="1" dirty="0"/>
              <a:t>πρώτοι «εθνικοί» πόλεμοι των Ελλήνων</a:t>
            </a:r>
          </a:p>
        </p:txBody>
      </p:sp>
    </p:spTree>
    <p:extLst>
      <p:ext uri="{BB962C8B-B14F-4D97-AF65-F5344CB8AC3E}">
        <p14:creationId xmlns:p14="http://schemas.microsoft.com/office/powerpoint/2010/main" val="2764846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980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Εργασίες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43914"/>
            <a:ext cx="8915400" cy="5173362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/>
              <a:t>Σύγκριση ομηρικής και αρχαϊκής εποχής</a:t>
            </a:r>
            <a:r>
              <a:rPr lang="el-GR" sz="2800" dirty="0"/>
              <a:t> ως προς  κοινωνική και πολιτική οργάνωση </a:t>
            </a:r>
          </a:p>
          <a:p>
            <a:pPr algn="just"/>
            <a:r>
              <a:rPr lang="el-GR" sz="2800" b="1" dirty="0"/>
              <a:t>Διαφορές Αθήνας – Σπάρτης </a:t>
            </a:r>
            <a:r>
              <a:rPr lang="el-GR" sz="2800" dirty="0"/>
              <a:t>(εκπαίδευση, θέση της γυναίκας και πολιτική οργάνωση/ θεσμοί και πολιτικά όργανα) </a:t>
            </a:r>
          </a:p>
          <a:p>
            <a:pPr algn="just"/>
            <a:r>
              <a:rPr lang="el-GR" sz="2800" b="1" dirty="0"/>
              <a:t>Σύγκριση Αθηναϊκής και σύγχρονης </a:t>
            </a:r>
            <a:r>
              <a:rPr lang="el-GR" sz="2800" b="1" dirty="0" err="1"/>
              <a:t>δημοκρα-τίας</a:t>
            </a:r>
            <a:r>
              <a:rPr lang="el-GR" sz="2800" b="1" dirty="0"/>
              <a:t> </a:t>
            </a:r>
          </a:p>
          <a:p>
            <a:pPr algn="just"/>
            <a:r>
              <a:rPr lang="el-GR" sz="2800" b="1" dirty="0"/>
              <a:t>Σύγκριση Α΄ και Β΄ Ελληνικού Αποικισμού. </a:t>
            </a:r>
          </a:p>
          <a:p>
            <a:pPr algn="just"/>
            <a:r>
              <a:rPr lang="el-GR" sz="2800" b="1" dirty="0"/>
              <a:t>Αθλήματα και αγώνες στην αρχαία ελληνική ιστορία</a:t>
            </a:r>
          </a:p>
          <a:p>
            <a:pPr algn="just"/>
            <a:endParaRPr lang="el-GR" sz="2800" b="1" dirty="0"/>
          </a:p>
          <a:p>
            <a:pPr marL="0" indent="0" algn="just">
              <a:buNone/>
            </a:pP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25615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46A40-E518-D4A0-12B9-886B2543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Χρόνος και τόπος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DF4742-50C0-6B62-2CC3-164E5CBE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69001"/>
            <a:ext cx="8915400" cy="4820575"/>
          </a:xfrm>
        </p:spPr>
        <p:txBody>
          <a:bodyPr/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Χρόνος</a:t>
            </a:r>
            <a:r>
              <a:rPr lang="el-GR" sz="2400" dirty="0"/>
              <a:t>: </a:t>
            </a:r>
            <a:r>
              <a:rPr lang="el-GR" sz="2400" b="1" dirty="0"/>
              <a:t>750 π.Χ. –  480 π.Χ. </a:t>
            </a:r>
            <a:r>
              <a:rPr lang="el-GR" sz="2400" dirty="0"/>
              <a:t>(τέλος Περσικών Πολέμων)  ή </a:t>
            </a:r>
            <a:r>
              <a:rPr lang="el-GR" sz="2400" b="1" dirty="0"/>
              <a:t>μέσα 8</a:t>
            </a:r>
            <a:r>
              <a:rPr lang="el-GR" sz="2400" b="1" baseline="30000" dirty="0"/>
              <a:t>ου</a:t>
            </a:r>
            <a:r>
              <a:rPr lang="el-GR" sz="2400" b="1" dirty="0"/>
              <a:t> αιώνα π.Χ. - αρχές 5</a:t>
            </a:r>
            <a:r>
              <a:rPr lang="el-GR" sz="2400" b="1" baseline="30000" dirty="0"/>
              <a:t>ου</a:t>
            </a:r>
            <a:r>
              <a:rPr lang="el-GR" sz="2400" b="1" dirty="0"/>
              <a:t> αιώνα </a:t>
            </a:r>
          </a:p>
          <a:p>
            <a:pPr algn="just"/>
            <a:r>
              <a:rPr lang="el-GR" sz="2400" b="1" dirty="0"/>
              <a:t>Απαρχές οικονομικής, πολιτικής και πολιτιστικής εξέλιξης ελληνικού κόσμου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Τόπος</a:t>
            </a:r>
            <a:r>
              <a:rPr lang="el-GR" sz="2400" dirty="0"/>
              <a:t>: </a:t>
            </a:r>
            <a:r>
              <a:rPr lang="el-GR" sz="2400" b="1" dirty="0"/>
              <a:t>Ηπειρωτική Ελλάδα και αποικίες σε Μεσόγειο και Εύξεινο Πόντο</a:t>
            </a:r>
          </a:p>
          <a:p>
            <a:pPr algn="just"/>
            <a:r>
              <a:rPr lang="el-GR" sz="2400" b="1" dirty="0"/>
              <a:t>Δημιουργία Πόλης – Κράτους</a:t>
            </a:r>
          </a:p>
          <a:p>
            <a:pPr algn="just"/>
            <a:r>
              <a:rPr lang="el-GR" sz="2400" b="1" dirty="0"/>
              <a:t>Β΄ Ελληνικός Αποικισμός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00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E39C3C-C2F7-BF04-3149-42FD6830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Πόλη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986991-03C4-A3AE-56A3-7697DFB7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/>
              <a:t>Από</a:t>
            </a:r>
            <a:r>
              <a:rPr lang="el-GR" sz="2800" dirty="0"/>
              <a:t> </a:t>
            </a:r>
            <a:r>
              <a:rPr lang="el-GR" sz="2800" b="1" dirty="0"/>
              <a:t>4</a:t>
            </a:r>
            <a:r>
              <a:rPr lang="el-GR" sz="2800" b="1" baseline="30000" dirty="0"/>
              <a:t>η</a:t>
            </a:r>
            <a:r>
              <a:rPr lang="el-GR" sz="2800" b="1" dirty="0"/>
              <a:t> χιλιετία υπήρχαν πόλεις </a:t>
            </a:r>
            <a:r>
              <a:rPr lang="el-GR" sz="2800" dirty="0"/>
              <a:t>(Σουμέριοι) με οικονομική και πολιτιστική δραστηριότητα</a:t>
            </a:r>
          </a:p>
          <a:p>
            <a:pPr algn="just"/>
            <a:r>
              <a:rPr lang="el-GR" sz="2800" b="1" dirty="0"/>
              <a:t>ΔΕΝ ΥΠΗΡΧΕ όμως πολιτική δραστηριότητα </a:t>
            </a:r>
            <a:r>
              <a:rPr lang="el-GR" sz="2800" dirty="0"/>
              <a:t>(ελευθερία και αυτονομία)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793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C355B-7554-2E1C-F97C-A47D440C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Πόλη – κράτος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BAF6EB-068A-7191-50A8-B3F15D7C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55" y="1553591"/>
            <a:ext cx="9658057" cy="5033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FF0000"/>
                </a:solidFill>
              </a:rPr>
              <a:t>Χώρος + οργανωμένη κοινότητα ανθρώπων 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rgbClr val="FF0000"/>
                </a:solidFill>
              </a:rPr>
              <a:t>(κάτω από μια εξουσία)</a:t>
            </a:r>
          </a:p>
          <a:p>
            <a:r>
              <a:rPr lang="el-GR" sz="2400" dirty="0"/>
              <a:t>Συστατικά στοιχεία από </a:t>
            </a:r>
            <a:r>
              <a:rPr lang="el-GR" sz="2400" b="1" dirty="0">
                <a:solidFill>
                  <a:srgbClr val="FF0000"/>
                </a:solidFill>
              </a:rPr>
              <a:t>γεωγραφική άποψη</a:t>
            </a:r>
            <a:r>
              <a:rPr lang="el-G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Πόλις ή άστυ </a:t>
            </a:r>
            <a:r>
              <a:rPr lang="el-GR" sz="2400" dirty="0"/>
              <a:t>(τειχισμένος χώρος)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Ύπαιθρος – χώρα </a:t>
            </a:r>
            <a:r>
              <a:rPr lang="el-GR" sz="2400" dirty="0"/>
              <a:t>(κώμες, καλλιεργήσιμοι οικισμοί)</a:t>
            </a:r>
          </a:p>
          <a:p>
            <a:r>
              <a:rPr lang="el-GR" sz="2400" dirty="0"/>
              <a:t>Συστατικά στοιχεία από </a:t>
            </a:r>
            <a:r>
              <a:rPr lang="el-GR" sz="2400" b="1" dirty="0">
                <a:solidFill>
                  <a:srgbClr val="FF0000"/>
                </a:solidFill>
              </a:rPr>
              <a:t>οργανωτική άποψη/ προϋποθέσεις ύπαρξης</a:t>
            </a:r>
            <a:r>
              <a:rPr lang="el-G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Ελευθερία</a:t>
            </a:r>
            <a:r>
              <a:rPr lang="el-GR" sz="2400" dirty="0"/>
              <a:t> (ανεξαρτησία)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Αυτονομία</a:t>
            </a:r>
            <a:r>
              <a:rPr lang="el-GR" sz="2400" dirty="0"/>
              <a:t> (νόμοι)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/>
              <a:t>Αυτάρκεια</a:t>
            </a:r>
            <a:r>
              <a:rPr lang="el-GR" sz="2400" dirty="0"/>
              <a:t> (κάλυψη αναγκών)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1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91298C-FB00-FDDC-9C09-A22B9ED2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Πολίτης και πολίτευμα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D4E9A8-DDC7-C660-741D-455D1701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Πολίτης:</a:t>
            </a:r>
            <a:r>
              <a:rPr lang="el-GR" sz="2800" dirty="0"/>
              <a:t> κάτοικοι πόλης-κράτους που </a:t>
            </a:r>
            <a:r>
              <a:rPr lang="el-GR" sz="2800" dirty="0" err="1"/>
              <a:t>συμμετεί-χαν</a:t>
            </a:r>
            <a:r>
              <a:rPr lang="el-GR" sz="2800" dirty="0"/>
              <a:t> στη </a:t>
            </a:r>
            <a:r>
              <a:rPr lang="el-GR" sz="2800" b="1" dirty="0"/>
              <a:t>διαχείριση των κοινών </a:t>
            </a:r>
            <a:r>
              <a:rPr lang="el-GR" sz="2800" dirty="0"/>
              <a:t>και στη </a:t>
            </a:r>
            <a:r>
              <a:rPr lang="el-GR" sz="2800" b="1" dirty="0"/>
              <a:t>λήψη των αποφάσεων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Πολίτευμα:</a:t>
            </a:r>
            <a:r>
              <a:rPr lang="el-GR" sz="2800" dirty="0"/>
              <a:t> </a:t>
            </a:r>
            <a:r>
              <a:rPr lang="el-GR" sz="2800" b="1" dirty="0"/>
              <a:t>τρόπος άσκησης εξουσίας και συμμετοχή ή μη των πολιτών στα κοινά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47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4439" cy="6858000"/>
          </a:xfr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40" y="0"/>
            <a:ext cx="53275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443" y="4860324"/>
            <a:ext cx="3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Ελευθερία, αυτονομία, αυτάρκεια</a:t>
            </a:r>
          </a:p>
        </p:txBody>
      </p:sp>
    </p:spTree>
    <p:extLst>
      <p:ext uri="{BB962C8B-B14F-4D97-AF65-F5344CB8AC3E}">
        <p14:creationId xmlns:p14="http://schemas.microsoft.com/office/powerpoint/2010/main" val="2474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/>
              <a:t>Η σημασία της πόλης-κράτους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688757"/>
            <a:ext cx="8915400" cy="4835611"/>
          </a:xfrm>
        </p:spPr>
        <p:txBody>
          <a:bodyPr>
            <a:normAutofit/>
          </a:bodyPr>
          <a:lstStyle/>
          <a:p>
            <a:pPr algn="just"/>
            <a:r>
              <a:rPr lang="el-GR" sz="3200" dirty="0"/>
              <a:t>Η ελευθερία, αυτονομία και αυτάρκεια ήταν εμπόδιο για την ένωση των Ελλήνων και δημιουργούσε συγκρούσεις (</a:t>
            </a:r>
            <a:r>
              <a:rPr lang="el-GR" sz="3200" b="1" dirty="0"/>
              <a:t>τοπικιστικό πνεύμα </a:t>
            </a:r>
            <a:r>
              <a:rPr lang="el-GR" sz="3200" dirty="0"/>
              <a:t>και πατριωτισμός)</a:t>
            </a:r>
          </a:p>
          <a:p>
            <a:pPr algn="just"/>
            <a:r>
              <a:rPr lang="el-GR" sz="3200" dirty="0"/>
              <a:t>Πρώτοι οι Έλληνες ανέπτυξαν </a:t>
            </a:r>
            <a:r>
              <a:rPr lang="el-GR" sz="3200" b="1" dirty="0"/>
              <a:t>πολιτική δραστηριότητα</a:t>
            </a:r>
          </a:p>
          <a:p>
            <a:pPr algn="just"/>
            <a:r>
              <a:rPr lang="el-GR" sz="3200" dirty="0"/>
              <a:t>Μέσα στην πόλη-κράτος αναπτύχθηκε ο </a:t>
            </a:r>
            <a:r>
              <a:rPr lang="el-GR" sz="3200" b="1" dirty="0"/>
              <a:t>ελληνικός πολιτισμός </a:t>
            </a:r>
            <a:r>
              <a:rPr lang="el-GR" sz="3200" dirty="0"/>
              <a:t>(δημοκρατία, Τέχνες, θέατρο, ρητορική, φιλοσοφία, επιστήμες</a:t>
            </a:r>
            <a:r>
              <a:rPr lang="el-GR" dirty="0"/>
              <a:t>)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04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402AB6-194B-60C8-6852-F9639C73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Οικονομική και κοινωνική οργάνωση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41C2BB-C217-0C37-5CE0-29DE6DAB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57779"/>
            <a:ext cx="8915400" cy="4944862"/>
          </a:xfrm>
        </p:spPr>
        <p:txBody>
          <a:bodyPr>
            <a:noAutofit/>
          </a:bodyPr>
          <a:lstStyle/>
          <a:p>
            <a:pPr algn="just"/>
            <a:r>
              <a:rPr lang="el-GR" sz="2200" b="1" dirty="0"/>
              <a:t>Μετακινήσεις και μόνιμες εγκαταστάσεις </a:t>
            </a:r>
            <a:r>
              <a:rPr lang="el-GR" sz="2200" dirty="0"/>
              <a:t>μετά τον Α΄ Ελληνικό Αποικισμό </a:t>
            </a:r>
          </a:p>
          <a:p>
            <a:pPr algn="just"/>
            <a:r>
              <a:rPr lang="el-GR" sz="2200" b="1" dirty="0"/>
              <a:t>Ανάπτυξη χωροταξικής οργάνωσης και τοπικών λατρειών</a:t>
            </a:r>
          </a:p>
          <a:p>
            <a:pPr algn="just"/>
            <a:r>
              <a:rPr lang="el-GR" sz="2200" b="1" dirty="0"/>
              <a:t>Ανάμειξη ελληνικών φύλων </a:t>
            </a:r>
          </a:p>
          <a:p>
            <a:pPr algn="just"/>
            <a:r>
              <a:rPr lang="el-GR" sz="2200" b="1" dirty="0">
                <a:solidFill>
                  <a:srgbClr val="FF0000"/>
                </a:solidFill>
              </a:rPr>
              <a:t>Διαφορετική οργάνωση πόλεων-κρατών: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FF0000"/>
                </a:solidFill>
              </a:rPr>
              <a:t>Παράλια Μ. Ασίας: </a:t>
            </a:r>
            <a:r>
              <a:rPr lang="el-GR" sz="2200" b="1" dirty="0"/>
              <a:t>Πρώτες πόλεις-κράτη κατά τον Α΄ Ελληνικό Αποικισμό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FF0000"/>
                </a:solidFill>
              </a:rPr>
              <a:t>Ελλαδικός χώρος: </a:t>
            </a:r>
            <a:r>
              <a:rPr lang="el-GR" sz="2200" b="1" dirty="0"/>
              <a:t>α) ανεξαρτητοποίηση τμημάτων διαφορετικών φύλων και οργάνωση μεταξύ τους ή β) ένωση γειτονικών κοινοτήτων σε ενιαίο χώρο ή γ) ομάδες από κώμες με ενιαία διοίκηση.  β + γ = </a:t>
            </a:r>
            <a:r>
              <a:rPr lang="el-GR" sz="2200" b="1" dirty="0">
                <a:solidFill>
                  <a:srgbClr val="FF0000"/>
                </a:solidFill>
              </a:rPr>
              <a:t>συνοικισμός</a:t>
            </a:r>
            <a:r>
              <a:rPr lang="el-GR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605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900</TotalTime>
  <Words>1257</Words>
  <Application>Microsoft Office PowerPoint</Application>
  <PresentationFormat>Ευρεία οθόνη</PresentationFormat>
  <Paragraphs>121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3</vt:lpstr>
      <vt:lpstr>Wisp</vt:lpstr>
      <vt:lpstr>Αρχαϊκή Εποχή (750-480 π.Χ. </vt:lpstr>
      <vt:lpstr>Παρουσίαση του PowerPoint</vt:lpstr>
      <vt:lpstr>Χρόνος και τόπος </vt:lpstr>
      <vt:lpstr>Πόλη</vt:lpstr>
      <vt:lpstr>Πόλη – κράτος </vt:lpstr>
      <vt:lpstr>Πολίτης και πολίτευμα</vt:lpstr>
      <vt:lpstr>Παρουσίαση του PowerPoint</vt:lpstr>
      <vt:lpstr>Η σημασία της πόλης-κράτους</vt:lpstr>
      <vt:lpstr>Οικονομική και κοινωνική οργάνωση</vt:lpstr>
      <vt:lpstr>Κρίση ομηρικού κόσμου</vt:lpstr>
      <vt:lpstr>Κοινωνικές τάξεις</vt:lpstr>
      <vt:lpstr>Αντιμετώπιση κρίσης</vt:lpstr>
      <vt:lpstr>Παρουσίαση του PowerPoint</vt:lpstr>
      <vt:lpstr>Οπλιτική φάλαγγα</vt:lpstr>
      <vt:lpstr>Β΄ ελληνικός αποικισμός (8ος – 6ος αι. π.Χ)</vt:lpstr>
      <vt:lpstr>Β΄ Ελληνικός Αποικισμός</vt:lpstr>
      <vt:lpstr>Αίτια β΄ ελληνικού αποικισμού</vt:lpstr>
      <vt:lpstr>Συνέπειες του β΄ ελληνικού αποικισμού</vt:lpstr>
      <vt:lpstr>Αλλαγές στα πολιτεύματα</vt:lpstr>
      <vt:lpstr>Παρουσίαση του PowerPoint</vt:lpstr>
      <vt:lpstr>Νομοθέτες ή αισυμνήτες</vt:lpstr>
      <vt:lpstr>Πολιτισμός/Λόγος</vt:lpstr>
      <vt:lpstr>Τέχνη</vt:lpstr>
      <vt:lpstr>Θρησκεία</vt:lpstr>
      <vt:lpstr>Τέχνη</vt:lpstr>
      <vt:lpstr>Οι περσικοί πόλεμοι ή τα Μηδικά (492 – 479 π.Χ.)</vt:lpstr>
      <vt:lpstr>Εργασίες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αρχαίοι Έλληνες</dc:title>
  <dc:creator>Στάθης Λεουτσάκος</dc:creator>
  <cp:lastModifiedBy>Στάθης Λεουτσάκος</cp:lastModifiedBy>
  <cp:revision>101</cp:revision>
  <dcterms:created xsi:type="dcterms:W3CDTF">2015-10-06T04:59:22Z</dcterms:created>
  <dcterms:modified xsi:type="dcterms:W3CDTF">2023-01-08T17:06:03Z</dcterms:modified>
</cp:coreProperties>
</file>