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6" r:id="rId9"/>
    <p:sldId id="267" r:id="rId10"/>
    <p:sldId id="260" r:id="rId11"/>
    <p:sldId id="268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τάθης Λεουτσάκος" userId="44e8ba051d174c4b" providerId="LiveId" clId="{A46023B1-075A-4C19-A969-AE67807F9F46}"/>
    <pc:docChg chg="custSel addSld delSld modSld sldOrd">
      <pc:chgData name="Στάθης Λεουτσάκος" userId="44e8ba051d174c4b" providerId="LiveId" clId="{A46023B1-075A-4C19-A969-AE67807F9F46}" dt="2023-02-04T19:10:48.571" v="2701" actId="478"/>
      <pc:docMkLst>
        <pc:docMk/>
      </pc:docMkLst>
      <pc:sldChg chg="modSp mod">
        <pc:chgData name="Στάθης Λεουτσάκος" userId="44e8ba051d174c4b" providerId="LiveId" clId="{A46023B1-075A-4C19-A969-AE67807F9F46}" dt="2023-02-04T19:10:39.678" v="2700" actId="14100"/>
        <pc:sldMkLst>
          <pc:docMk/>
          <pc:sldMk cId="1785950404" sldId="256"/>
        </pc:sldMkLst>
        <pc:spChg chg="mod">
          <ac:chgData name="Στάθης Λεουτσάκος" userId="44e8ba051d174c4b" providerId="LiveId" clId="{A46023B1-075A-4C19-A969-AE67807F9F46}" dt="2023-02-04T19:10:39.678" v="2700" actId="14100"/>
          <ac:spMkLst>
            <pc:docMk/>
            <pc:sldMk cId="1785950404" sldId="256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0:21.479" v="2384" actId="20577"/>
          <ac:spMkLst>
            <pc:docMk/>
            <pc:sldMk cId="1785950404" sldId="256"/>
            <ac:spMk id="3" creationId="{00000000-0000-0000-0000-000000000000}"/>
          </ac:spMkLst>
        </pc:spChg>
      </pc:sldChg>
      <pc:sldChg chg="delSp modSp mod">
        <pc:chgData name="Στάθης Λεουτσάκος" userId="44e8ba051d174c4b" providerId="LiveId" clId="{A46023B1-075A-4C19-A969-AE67807F9F46}" dt="2023-02-04T19:10:48.571" v="2701" actId="478"/>
        <pc:sldMkLst>
          <pc:docMk/>
          <pc:sldMk cId="723138209" sldId="257"/>
        </pc:sldMkLst>
        <pc:spChg chg="del mod">
          <ac:chgData name="Στάθης Λεουτσάκος" userId="44e8ba051d174c4b" providerId="LiveId" clId="{A46023B1-075A-4C19-A969-AE67807F9F46}" dt="2023-02-04T19:10:48.571" v="2701" actId="478"/>
          <ac:spMkLst>
            <pc:docMk/>
            <pc:sldMk cId="723138209" sldId="257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A46023B1-075A-4C19-A969-AE67807F9F46}" dt="2023-02-04T18:51:42.579" v="2401" actId="113"/>
        <pc:sldMkLst>
          <pc:docMk/>
          <pc:sldMk cId="1328203835" sldId="258"/>
        </pc:sldMkLst>
        <pc:spChg chg="mod">
          <ac:chgData name="Στάθης Λεουτσάκος" userId="44e8ba051d174c4b" providerId="LiveId" clId="{A46023B1-075A-4C19-A969-AE67807F9F46}" dt="2023-02-04T18:51:42.579" v="2401" actId="113"/>
          <ac:spMkLst>
            <pc:docMk/>
            <pc:sldMk cId="1328203835" sldId="258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A46023B1-075A-4C19-A969-AE67807F9F46}" dt="2023-02-04T18:54:45.292" v="2468" actId="14100"/>
        <pc:sldMkLst>
          <pc:docMk/>
          <pc:sldMk cId="2495937010" sldId="259"/>
        </pc:sldMkLst>
        <pc:spChg chg="mod">
          <ac:chgData name="Στάθης Λεουτσάκος" userId="44e8ba051d174c4b" providerId="LiveId" clId="{A46023B1-075A-4C19-A969-AE67807F9F46}" dt="2023-02-04T18:23:28.794" v="282" actId="20577"/>
          <ac:spMkLst>
            <pc:docMk/>
            <pc:sldMk cId="2495937010" sldId="259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4:45.292" v="2468" actId="14100"/>
          <ac:spMkLst>
            <pc:docMk/>
            <pc:sldMk cId="2495937010" sldId="259"/>
            <ac:spMk id="3" creationId="{00000000-0000-0000-0000-000000000000}"/>
          </ac:spMkLst>
        </pc:spChg>
      </pc:sldChg>
      <pc:sldChg chg="addSp delSp modSp mod">
        <pc:chgData name="Στάθης Λεουτσάκος" userId="44e8ba051d174c4b" providerId="LiveId" clId="{A46023B1-075A-4C19-A969-AE67807F9F46}" dt="2023-02-04T19:00:36.191" v="2565" actId="478"/>
        <pc:sldMkLst>
          <pc:docMk/>
          <pc:sldMk cId="263667873" sldId="260"/>
        </pc:sldMkLst>
        <pc:spChg chg="del mod">
          <ac:chgData name="Στάθης Λεουτσάκος" userId="44e8ba051d174c4b" providerId="LiveId" clId="{A46023B1-075A-4C19-A969-AE67807F9F46}" dt="2023-02-04T19:00:33.356" v="2564" actId="478"/>
          <ac:spMkLst>
            <pc:docMk/>
            <pc:sldMk cId="263667873" sldId="260"/>
            <ac:spMk id="2" creationId="{00000000-0000-0000-0000-000000000000}"/>
          </ac:spMkLst>
        </pc:spChg>
        <pc:spChg chg="del">
          <ac:chgData name="Στάθης Λεουτσάκος" userId="44e8ba051d174c4b" providerId="LiveId" clId="{A46023B1-075A-4C19-A969-AE67807F9F46}" dt="2023-02-04T18:58:03.605" v="2536" actId="478"/>
          <ac:spMkLst>
            <pc:docMk/>
            <pc:sldMk cId="263667873" sldId="260"/>
            <ac:spMk id="3" creationId="{00000000-0000-0000-0000-000000000000}"/>
          </ac:spMkLst>
        </pc:spChg>
        <pc:spChg chg="add del mod">
          <ac:chgData name="Στάθης Λεουτσάκος" userId="44e8ba051d174c4b" providerId="LiveId" clId="{A46023B1-075A-4C19-A969-AE67807F9F46}" dt="2023-02-04T18:58:06.208" v="2537" actId="478"/>
          <ac:spMkLst>
            <pc:docMk/>
            <pc:sldMk cId="263667873" sldId="260"/>
            <ac:spMk id="10" creationId="{92B4CBD2-9F80-3A01-2D61-D7182F0A4AB0}"/>
          </ac:spMkLst>
        </pc:spChg>
        <pc:spChg chg="add del mod">
          <ac:chgData name="Στάθης Λεουτσάκος" userId="44e8ba051d174c4b" providerId="LiveId" clId="{A46023B1-075A-4C19-A969-AE67807F9F46}" dt="2023-02-04T19:00:36.191" v="2565" actId="478"/>
          <ac:spMkLst>
            <pc:docMk/>
            <pc:sldMk cId="263667873" sldId="260"/>
            <ac:spMk id="12" creationId="{7CC1EFD8-9F89-EF43-D134-4F247A50CE63}"/>
          </ac:spMkLst>
        </pc:spChg>
        <pc:picChg chg="mod">
          <ac:chgData name="Στάθης Λεουτσάκος" userId="44e8ba051d174c4b" providerId="LiveId" clId="{A46023B1-075A-4C19-A969-AE67807F9F46}" dt="2023-02-04T18:59:23.957" v="2553" actId="14100"/>
          <ac:picMkLst>
            <pc:docMk/>
            <pc:sldMk cId="263667873" sldId="260"/>
            <ac:picMk id="4" creationId="{00000000-0000-0000-0000-000000000000}"/>
          </ac:picMkLst>
        </pc:picChg>
        <pc:picChg chg="mod">
          <ac:chgData name="Στάθης Λεουτσάκος" userId="44e8ba051d174c4b" providerId="LiveId" clId="{A46023B1-075A-4C19-A969-AE67807F9F46}" dt="2023-02-04T18:58:54.751" v="2545" actId="14100"/>
          <ac:picMkLst>
            <pc:docMk/>
            <pc:sldMk cId="263667873" sldId="260"/>
            <ac:picMk id="5" creationId="{00000000-0000-0000-0000-000000000000}"/>
          </ac:picMkLst>
        </pc:picChg>
        <pc:picChg chg="mod">
          <ac:chgData name="Στάθης Λεουτσάκος" userId="44e8ba051d174c4b" providerId="LiveId" clId="{A46023B1-075A-4C19-A969-AE67807F9F46}" dt="2023-02-04T18:59:09.790" v="2549" actId="14100"/>
          <ac:picMkLst>
            <pc:docMk/>
            <pc:sldMk cId="263667873" sldId="260"/>
            <ac:picMk id="6" creationId="{00000000-0000-0000-0000-000000000000}"/>
          </ac:picMkLst>
        </pc:picChg>
        <pc:picChg chg="del mod">
          <ac:chgData name="Στάθης Λεουτσάκος" userId="44e8ba051d174c4b" providerId="LiveId" clId="{A46023B1-075A-4C19-A969-AE67807F9F46}" dt="2023-02-04T18:58:49" v="2544" actId="478"/>
          <ac:picMkLst>
            <pc:docMk/>
            <pc:sldMk cId="263667873" sldId="260"/>
            <ac:picMk id="7" creationId="{00000000-0000-0000-0000-000000000000}"/>
          </ac:picMkLst>
        </pc:picChg>
        <pc:picChg chg="mod">
          <ac:chgData name="Στάθης Λεουτσάκος" userId="44e8ba051d174c4b" providerId="LiveId" clId="{A46023B1-075A-4C19-A969-AE67807F9F46}" dt="2023-02-04T18:59:25.679" v="2554" actId="1076"/>
          <ac:picMkLst>
            <pc:docMk/>
            <pc:sldMk cId="263667873" sldId="260"/>
            <ac:picMk id="8" creationId="{00000000-0000-0000-0000-000000000000}"/>
          </ac:picMkLst>
        </pc:picChg>
      </pc:sldChg>
      <pc:sldChg chg="modSp mod">
        <pc:chgData name="Στάθης Λεουτσάκος" userId="44e8ba051d174c4b" providerId="LiveId" clId="{A46023B1-075A-4C19-A969-AE67807F9F46}" dt="2023-02-04T19:09:54.790" v="2695" actId="27636"/>
        <pc:sldMkLst>
          <pc:docMk/>
          <pc:sldMk cId="3208633009" sldId="261"/>
        </pc:sldMkLst>
        <pc:spChg chg="mod">
          <ac:chgData name="Στάθης Λεουτσάκος" userId="44e8ba051d174c4b" providerId="LiveId" clId="{A46023B1-075A-4C19-A969-AE67807F9F46}" dt="2023-02-04T19:05:53.735" v="2640" actId="20577"/>
          <ac:spMkLst>
            <pc:docMk/>
            <pc:sldMk cId="3208633009" sldId="261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9:54.790" v="2695" actId="27636"/>
          <ac:spMkLst>
            <pc:docMk/>
            <pc:sldMk cId="3208633009" sldId="261"/>
            <ac:spMk id="3" creationId="{00000000-0000-0000-0000-000000000000}"/>
          </ac:spMkLst>
        </pc:spChg>
      </pc:sldChg>
      <pc:sldChg chg="modSp del mod">
        <pc:chgData name="Στάθης Λεουτσάκος" userId="44e8ba051d174c4b" providerId="LiveId" clId="{A46023B1-075A-4C19-A969-AE67807F9F46}" dt="2023-02-04T19:06:59.783" v="2646" actId="2696"/>
        <pc:sldMkLst>
          <pc:docMk/>
          <pc:sldMk cId="3441235340" sldId="262"/>
        </pc:sldMkLst>
        <pc:spChg chg="mod">
          <ac:chgData name="Στάθης Λεουτσάκος" userId="44e8ba051d174c4b" providerId="LiveId" clId="{A46023B1-075A-4C19-A969-AE67807F9F46}" dt="2023-02-04T19:05:45.223" v="2627" actId="27636"/>
          <ac:spMkLst>
            <pc:docMk/>
            <pc:sldMk cId="3441235340" sldId="262"/>
            <ac:spMk id="3" creationId="{00000000-0000-0000-0000-000000000000}"/>
          </ac:spMkLst>
        </pc:spChg>
      </pc:sldChg>
      <pc:sldChg chg="modSp new mod">
        <pc:chgData name="Στάθης Λεουτσάκος" userId="44e8ba051d174c4b" providerId="LiveId" clId="{A46023B1-075A-4C19-A969-AE67807F9F46}" dt="2023-02-04T18:52:09.014" v="2405" actId="1076"/>
        <pc:sldMkLst>
          <pc:docMk/>
          <pc:sldMk cId="2604700523" sldId="264"/>
        </pc:sldMkLst>
        <pc:spChg chg="mod">
          <ac:chgData name="Στάθης Λεουτσάκος" userId="44e8ba051d174c4b" providerId="LiveId" clId="{A46023B1-075A-4C19-A969-AE67807F9F46}" dt="2023-02-04T18:52:09.014" v="2405" actId="1076"/>
          <ac:spMkLst>
            <pc:docMk/>
            <pc:sldMk cId="2604700523" sldId="264"/>
            <ac:spMk id="2" creationId="{D715CA25-0486-97D5-6CF5-C6B8519C29C7}"/>
          </ac:spMkLst>
        </pc:spChg>
      </pc:sldChg>
      <pc:sldChg chg="modSp add mod">
        <pc:chgData name="Στάθης Λεουτσάκος" userId="44e8ba051d174c4b" providerId="LiveId" clId="{A46023B1-075A-4C19-A969-AE67807F9F46}" dt="2023-02-04T18:56:12.381" v="2513" actId="20577"/>
        <pc:sldMkLst>
          <pc:docMk/>
          <pc:sldMk cId="395862717" sldId="265"/>
        </pc:sldMkLst>
        <pc:spChg chg="mod">
          <ac:chgData name="Στάθης Λεουτσάκος" userId="44e8ba051d174c4b" providerId="LiveId" clId="{A46023B1-075A-4C19-A969-AE67807F9F46}" dt="2023-02-04T18:55:33.109" v="2484" actId="20577"/>
          <ac:spMkLst>
            <pc:docMk/>
            <pc:sldMk cId="395862717" sldId="265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6:12.381" v="2513" actId="20577"/>
          <ac:spMkLst>
            <pc:docMk/>
            <pc:sldMk cId="395862717" sldId="265"/>
            <ac:spMk id="3" creationId="{00000000-0000-0000-0000-000000000000}"/>
          </ac:spMkLst>
        </pc:spChg>
      </pc:sldChg>
      <pc:sldChg chg="modSp add mod">
        <pc:chgData name="Στάθης Λεουτσάκος" userId="44e8ba051d174c4b" providerId="LiveId" clId="{A46023B1-075A-4C19-A969-AE67807F9F46}" dt="2023-02-04T18:57:48.793" v="2535" actId="113"/>
        <pc:sldMkLst>
          <pc:docMk/>
          <pc:sldMk cId="4004034809" sldId="266"/>
        </pc:sldMkLst>
        <pc:spChg chg="mod">
          <ac:chgData name="Στάθης Λεουτσάκος" userId="44e8ba051d174c4b" providerId="LiveId" clId="{A46023B1-075A-4C19-A969-AE67807F9F46}" dt="2023-02-04T18:27:12.492" v="582" actId="20577"/>
          <ac:spMkLst>
            <pc:docMk/>
            <pc:sldMk cId="4004034809" sldId="266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8:57:48.793" v="2535" actId="113"/>
          <ac:spMkLst>
            <pc:docMk/>
            <pc:sldMk cId="4004034809" sldId="266"/>
            <ac:spMk id="3" creationId="{00000000-0000-0000-0000-000000000000}"/>
          </ac:spMkLst>
        </pc:spChg>
      </pc:sldChg>
      <pc:sldChg chg="delSp modSp add mod ord">
        <pc:chgData name="Στάθης Λεουτσάκος" userId="44e8ba051d174c4b" providerId="LiveId" clId="{A46023B1-075A-4C19-A969-AE67807F9F46}" dt="2023-02-04T19:00:25.431" v="2563" actId="113"/>
        <pc:sldMkLst>
          <pc:docMk/>
          <pc:sldMk cId="2338834716" sldId="267"/>
        </pc:sldMkLst>
        <pc:spChg chg="mod">
          <ac:chgData name="Στάθης Λεουτσάκος" userId="44e8ba051d174c4b" providerId="LiveId" clId="{A46023B1-075A-4C19-A969-AE67807F9F46}" dt="2023-02-04T19:00:25.431" v="2563" actId="113"/>
          <ac:spMkLst>
            <pc:docMk/>
            <pc:sldMk cId="2338834716" sldId="267"/>
            <ac:spMk id="3" creationId="{00000000-0000-0000-0000-000000000000}"/>
          </ac:spMkLst>
        </pc:spChg>
        <pc:picChg chg="del">
          <ac:chgData name="Στάθης Λεουτσάκος" userId="44e8ba051d174c4b" providerId="LiveId" clId="{A46023B1-075A-4C19-A969-AE67807F9F46}" dt="2023-02-04T18:31:54.359" v="979" actId="478"/>
          <ac:picMkLst>
            <pc:docMk/>
            <pc:sldMk cId="2338834716" sldId="267"/>
            <ac:picMk id="4" creationId="{00000000-0000-0000-0000-000000000000}"/>
          </ac:picMkLst>
        </pc:picChg>
        <pc:picChg chg="del mod">
          <ac:chgData name="Στάθης Λεουτσάκος" userId="44e8ba051d174c4b" providerId="LiveId" clId="{A46023B1-075A-4C19-A969-AE67807F9F46}" dt="2023-02-04T18:31:56.278" v="981" actId="478"/>
          <ac:picMkLst>
            <pc:docMk/>
            <pc:sldMk cId="2338834716" sldId="267"/>
            <ac:picMk id="5" creationId="{00000000-0000-0000-0000-000000000000}"/>
          </ac:picMkLst>
        </pc:picChg>
        <pc:picChg chg="del">
          <ac:chgData name="Στάθης Λεουτσάκος" userId="44e8ba051d174c4b" providerId="LiveId" clId="{A46023B1-075A-4C19-A969-AE67807F9F46}" dt="2023-02-04T18:31:57.475" v="982" actId="478"/>
          <ac:picMkLst>
            <pc:docMk/>
            <pc:sldMk cId="2338834716" sldId="267"/>
            <ac:picMk id="6" creationId="{00000000-0000-0000-0000-000000000000}"/>
          </ac:picMkLst>
        </pc:picChg>
        <pc:picChg chg="del">
          <ac:chgData name="Στάθης Λεουτσάκος" userId="44e8ba051d174c4b" providerId="LiveId" clId="{A46023B1-075A-4C19-A969-AE67807F9F46}" dt="2023-02-04T18:31:58.650" v="983" actId="478"/>
          <ac:picMkLst>
            <pc:docMk/>
            <pc:sldMk cId="2338834716" sldId="267"/>
            <ac:picMk id="7" creationId="{00000000-0000-0000-0000-000000000000}"/>
          </ac:picMkLst>
        </pc:picChg>
        <pc:picChg chg="del">
          <ac:chgData name="Στάθης Λεουτσάκος" userId="44e8ba051d174c4b" providerId="LiveId" clId="{A46023B1-075A-4C19-A969-AE67807F9F46}" dt="2023-02-04T18:31:59.944" v="984" actId="478"/>
          <ac:picMkLst>
            <pc:docMk/>
            <pc:sldMk cId="2338834716" sldId="267"/>
            <ac:picMk id="8" creationId="{00000000-0000-0000-0000-000000000000}"/>
          </ac:picMkLst>
        </pc:picChg>
      </pc:sldChg>
      <pc:sldChg chg="addSp modSp add mod">
        <pc:chgData name="Στάθης Λεουτσάκος" userId="44e8ba051d174c4b" providerId="LiveId" clId="{A46023B1-075A-4C19-A969-AE67807F9F46}" dt="2023-02-04T19:06:43.905" v="2645" actId="14100"/>
        <pc:sldMkLst>
          <pc:docMk/>
          <pc:sldMk cId="2750249486" sldId="268"/>
        </pc:sldMkLst>
        <pc:spChg chg="mod">
          <ac:chgData name="Στάθης Λεουτσάκος" userId="44e8ba051d174c4b" providerId="LiveId" clId="{A46023B1-075A-4C19-A969-AE67807F9F46}" dt="2023-02-04T19:06:43.905" v="2645" actId="14100"/>
          <ac:spMkLst>
            <pc:docMk/>
            <pc:sldMk cId="2750249486" sldId="268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6:39.224" v="2644" actId="1076"/>
          <ac:spMkLst>
            <pc:docMk/>
            <pc:sldMk cId="2750249486" sldId="268"/>
            <ac:spMk id="3" creationId="{00000000-0000-0000-0000-000000000000}"/>
          </ac:spMkLst>
        </pc:spChg>
        <pc:spChg chg="add mod">
          <ac:chgData name="Στάθης Λεουτσάκος" userId="44e8ba051d174c4b" providerId="LiveId" clId="{A46023B1-075A-4C19-A969-AE67807F9F46}" dt="2023-02-04T19:06:18.694" v="2643" actId="20577"/>
          <ac:spMkLst>
            <pc:docMk/>
            <pc:sldMk cId="2750249486" sldId="268"/>
            <ac:spMk id="5" creationId="{E835F954-63C6-84C2-A0AA-5C71E4958AF9}"/>
          </ac:spMkLst>
        </pc:spChg>
      </pc:sldChg>
      <pc:sldChg chg="modSp add mod">
        <pc:chgData name="Στάθης Λεουτσάκος" userId="44e8ba051d174c4b" providerId="LiveId" clId="{A46023B1-075A-4C19-A969-AE67807F9F46}" dt="2023-02-04T19:03:35.802" v="2610" actId="113"/>
        <pc:sldMkLst>
          <pc:docMk/>
          <pc:sldMk cId="1168885415" sldId="269"/>
        </pc:sldMkLst>
        <pc:spChg chg="mod">
          <ac:chgData name="Στάθης Λεουτσάκος" userId="44e8ba051d174c4b" providerId="LiveId" clId="{A46023B1-075A-4C19-A969-AE67807F9F46}" dt="2023-02-04T18:37:45.717" v="1587" actId="20577"/>
          <ac:spMkLst>
            <pc:docMk/>
            <pc:sldMk cId="1168885415" sldId="269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3:35.802" v="2610" actId="113"/>
          <ac:spMkLst>
            <pc:docMk/>
            <pc:sldMk cId="1168885415" sldId="269"/>
            <ac:spMk id="3" creationId="{00000000-0000-0000-0000-000000000000}"/>
          </ac:spMkLst>
        </pc:spChg>
      </pc:sldChg>
      <pc:sldChg chg="modSp add mod">
        <pc:chgData name="Στάθης Λεουτσάκος" userId="44e8ba051d174c4b" providerId="LiveId" clId="{A46023B1-075A-4C19-A969-AE67807F9F46}" dt="2023-02-04T19:04:46.975" v="2622" actId="14100"/>
        <pc:sldMkLst>
          <pc:docMk/>
          <pc:sldMk cId="999148635" sldId="270"/>
        </pc:sldMkLst>
        <pc:spChg chg="mod">
          <ac:chgData name="Στάθης Λεουτσάκος" userId="44e8ba051d174c4b" providerId="LiveId" clId="{A46023B1-075A-4C19-A969-AE67807F9F46}" dt="2023-02-04T18:41:26.774" v="1790" actId="20577"/>
          <ac:spMkLst>
            <pc:docMk/>
            <pc:sldMk cId="999148635" sldId="270"/>
            <ac:spMk id="2" creationId="{00000000-0000-0000-0000-000000000000}"/>
          </ac:spMkLst>
        </pc:spChg>
        <pc:spChg chg="mod">
          <ac:chgData name="Στάθης Λεουτσάκος" userId="44e8ba051d174c4b" providerId="LiveId" clId="{A46023B1-075A-4C19-A969-AE67807F9F46}" dt="2023-02-04T19:04:46.975" v="2622" actId="14100"/>
          <ac:spMkLst>
            <pc:docMk/>
            <pc:sldMk cId="999148635" sldId="27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r9lAS6cxt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89213" y="2080621"/>
            <a:ext cx="8915399" cy="163912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Ελληνιστικός κόσμος</a:t>
            </a:r>
            <a:br>
              <a:rPr lang="el-GR" b="1" dirty="0">
                <a:solidFill>
                  <a:srgbClr val="FF0000"/>
                </a:solidFill>
              </a:rPr>
            </a:br>
            <a:r>
              <a:rPr lang="el-GR" b="1" dirty="0">
                <a:solidFill>
                  <a:srgbClr val="FF0000"/>
                </a:solidFill>
              </a:rPr>
              <a:t>323 π.Χ. – 30 π.Χ.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000" b="1" dirty="0"/>
              <a:t>Στάθης Λεουτσάκος</a:t>
            </a:r>
          </a:p>
          <a:p>
            <a:pPr algn="r"/>
            <a:r>
              <a:rPr lang="el-GR" sz="2000" b="1" dirty="0"/>
              <a:t>1</a:t>
            </a:r>
            <a:r>
              <a:rPr lang="el-GR" sz="2000" b="1" baseline="30000" dirty="0"/>
              <a:t>ο</a:t>
            </a:r>
            <a:r>
              <a:rPr lang="el-GR" sz="2000" b="1" dirty="0"/>
              <a:t> Πρότυπο ΓΕΛ Αθηνών – </a:t>
            </a:r>
            <a:r>
              <a:rPr lang="el-GR" sz="2000" b="1" dirty="0" err="1"/>
              <a:t>Γεννάδειο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78595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1" y="1264555"/>
            <a:ext cx="2589212" cy="55934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13" y="1269791"/>
            <a:ext cx="5066714" cy="253958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13" y="3809375"/>
            <a:ext cx="5066713" cy="304862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7" y="1264555"/>
            <a:ext cx="4370773" cy="5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923278"/>
            <a:ext cx="8911687" cy="981722"/>
          </a:xfrm>
        </p:spPr>
        <p:txBody>
          <a:bodyPr/>
          <a:lstStyle/>
          <a:p>
            <a:pPr algn="ctr"/>
            <a:r>
              <a:rPr lang="el-GR" b="1" dirty="0"/>
              <a:t>Αλεξάνδρεια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731798"/>
          </a:xfrm>
        </p:spPr>
        <p:txBody>
          <a:bodyPr>
            <a:noAutofit/>
          </a:bodyPr>
          <a:lstStyle/>
          <a:p>
            <a:pPr algn="just"/>
            <a:r>
              <a:rPr lang="el-GR" sz="2400" dirty="0"/>
              <a:t>Ίδρυση από </a:t>
            </a:r>
            <a:r>
              <a:rPr lang="el-GR" sz="2400" b="1" dirty="0">
                <a:solidFill>
                  <a:srgbClr val="FF0000"/>
                </a:solidFill>
              </a:rPr>
              <a:t>Μ. Αλέξανδρο (331 π.Χ.)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Πολυπολιτισμικό κέντρο: </a:t>
            </a:r>
            <a:r>
              <a:rPr lang="el-GR" sz="2400" b="1" dirty="0"/>
              <a:t>Έλληνες, Αιγύπτιοι και Εβραίοι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Φάρος της Αλεξάνδρειας: </a:t>
            </a:r>
            <a:r>
              <a:rPr lang="el-GR" sz="2400" dirty="0"/>
              <a:t>στο </a:t>
            </a:r>
            <a:r>
              <a:rPr lang="el-GR" sz="2400" b="1" dirty="0"/>
              <a:t>λιμάνι</a:t>
            </a:r>
            <a:r>
              <a:rPr lang="el-GR" sz="2400" dirty="0"/>
              <a:t> (ένα από τα επτά θαύματα του αρχαίου κόσμου)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Μουσείο:</a:t>
            </a:r>
            <a:r>
              <a:rPr lang="el-GR" sz="2400" dirty="0"/>
              <a:t> οικοδομικό συγκρότημα αφιερωμένο στις </a:t>
            </a:r>
            <a:r>
              <a:rPr lang="el-GR" sz="2400" b="1" dirty="0"/>
              <a:t>Μούσες</a:t>
            </a:r>
            <a:r>
              <a:rPr lang="el-GR" sz="2400" dirty="0"/>
              <a:t>/ </a:t>
            </a:r>
            <a:r>
              <a:rPr lang="el-GR" sz="2400" b="1" dirty="0"/>
              <a:t>Βοτανικός, ζωολογικός κήπος και χώροι για αστρονομικές μελέτες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Βιβλιοθήκη:</a:t>
            </a:r>
            <a:r>
              <a:rPr lang="el-GR" sz="2400" dirty="0"/>
              <a:t> </a:t>
            </a:r>
            <a:r>
              <a:rPr lang="el-GR" sz="2400" b="1" dirty="0"/>
              <a:t>μισό εκατομμύριο </a:t>
            </a:r>
            <a:r>
              <a:rPr lang="el-GR" sz="2400" dirty="0"/>
              <a:t>χειρόγραφα σε </a:t>
            </a:r>
            <a:r>
              <a:rPr lang="el-GR" sz="2400" b="1" dirty="0"/>
              <a:t>παπύρους</a:t>
            </a:r>
            <a:r>
              <a:rPr lang="el-GR" sz="2400" dirty="0"/>
              <a:t>/ </a:t>
            </a:r>
            <a:r>
              <a:rPr lang="el-GR" sz="2400" b="1" dirty="0">
                <a:solidFill>
                  <a:srgbClr val="FF0000"/>
                </a:solidFill>
              </a:rPr>
              <a:t>γραμματικοί: </a:t>
            </a:r>
            <a:r>
              <a:rPr lang="el-GR" sz="2400" b="1" dirty="0"/>
              <a:t>κατέγραφαν και σχολίαζαν κείμενα αρχαίων συγγραφέων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5F954-63C6-84C2-A0AA-5C71E4958AF9}"/>
              </a:ext>
            </a:extLst>
          </p:cNvPr>
          <p:cNvSpPr txBox="1"/>
          <p:nvPr/>
        </p:nvSpPr>
        <p:spPr>
          <a:xfrm>
            <a:off x="3999652" y="25477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https://www.youtube.com/watch?v=jr9lAS6cxt4</a:t>
            </a:r>
            <a:r>
              <a:rPr lang="el-GR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24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Αντιόχεια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/>
              <a:t>Ίδρυση από </a:t>
            </a:r>
            <a:r>
              <a:rPr lang="el-GR" sz="2800" b="1" dirty="0">
                <a:solidFill>
                  <a:srgbClr val="FF0000"/>
                </a:solidFill>
              </a:rPr>
              <a:t>Σέλευκο της Συρίας (300 π.Χ.)</a:t>
            </a:r>
          </a:p>
          <a:p>
            <a:pPr algn="just"/>
            <a:r>
              <a:rPr lang="el-GR" sz="2800" b="1" dirty="0" err="1">
                <a:solidFill>
                  <a:srgbClr val="FF0000"/>
                </a:solidFill>
              </a:rPr>
              <a:t>Τετράπολις</a:t>
            </a:r>
            <a:r>
              <a:rPr lang="el-GR" sz="2800" b="1" dirty="0">
                <a:solidFill>
                  <a:srgbClr val="FF0000"/>
                </a:solidFill>
              </a:rPr>
              <a:t>: </a:t>
            </a:r>
            <a:r>
              <a:rPr lang="el-GR" sz="2800" b="1" dirty="0"/>
              <a:t>τέσσερεις συνοικισμοί με τείχη και ενιαίο τείχος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Πολυπολιτισμική: </a:t>
            </a:r>
            <a:r>
              <a:rPr lang="el-GR" sz="2800" b="1" dirty="0"/>
              <a:t>Μακεδόνες, Αθηναίοι, </a:t>
            </a:r>
            <a:r>
              <a:rPr lang="el-GR" sz="2800" b="1" dirty="0" err="1"/>
              <a:t>Κρήτες</a:t>
            </a:r>
            <a:r>
              <a:rPr lang="el-GR" sz="2800" b="1" dirty="0"/>
              <a:t>, Κύπριοι, ασιατικά έθνη </a:t>
            </a:r>
            <a:r>
              <a:rPr lang="el-GR" sz="2800" dirty="0"/>
              <a:t>κ.ά. </a:t>
            </a:r>
          </a:p>
        </p:txBody>
      </p:sp>
    </p:spTree>
    <p:extLst>
      <p:ext uri="{BB962C8B-B14F-4D97-AF65-F5344CB8AC3E}">
        <p14:creationId xmlns:p14="http://schemas.microsoft.com/office/powerpoint/2010/main" val="116888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Πέργαμος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828799"/>
            <a:ext cx="8915400" cy="4323425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Πρωτεύουσα κράτους </a:t>
            </a:r>
            <a:r>
              <a:rPr lang="el-GR" sz="2800" b="1" dirty="0" err="1">
                <a:solidFill>
                  <a:srgbClr val="FF0000"/>
                </a:solidFill>
              </a:rPr>
              <a:t>Ατταλιδών</a:t>
            </a:r>
            <a:r>
              <a:rPr lang="el-GR" sz="2800" b="1" dirty="0">
                <a:solidFill>
                  <a:srgbClr val="FF0000"/>
                </a:solidFill>
              </a:rPr>
              <a:t> σε Μ. Ασία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Οχυρωμένη πόλη σε τρεις εξώστες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Βιβλιοθήκη με 200 χιλιάδες χειρόγραφα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Περγαμηνή: </a:t>
            </a:r>
            <a:r>
              <a:rPr lang="el-GR" sz="2800" b="1" dirty="0"/>
              <a:t>επεξεργασία εμβρύου κατσίκας </a:t>
            </a:r>
            <a:r>
              <a:rPr lang="el-GR" sz="2800" dirty="0"/>
              <a:t>(νέα γραφική ύλη)</a:t>
            </a:r>
          </a:p>
          <a:p>
            <a:pPr algn="just"/>
            <a:r>
              <a:rPr lang="el-GR" sz="2800" b="1" dirty="0"/>
              <a:t>Μουσείο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Βωμός του Διός: </a:t>
            </a:r>
            <a:r>
              <a:rPr lang="el-GR" sz="2800" dirty="0"/>
              <a:t>μνημείο απόκρουσης των </a:t>
            </a:r>
            <a:r>
              <a:rPr lang="el-GR" sz="2800" dirty="0" err="1"/>
              <a:t>Γαλατών</a:t>
            </a:r>
            <a:r>
              <a:rPr lang="el-GR" sz="2800" dirty="0"/>
              <a:t> από τους </a:t>
            </a:r>
            <a:r>
              <a:rPr lang="el-GR" sz="2800" dirty="0" err="1"/>
              <a:t>Περγαμηνούς</a:t>
            </a: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14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Γλώσσα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24778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Οικουμενικότητα ελληνικού πολιτισμού: </a:t>
            </a:r>
            <a:r>
              <a:rPr lang="el-GR" sz="2800" b="1" dirty="0">
                <a:solidFill>
                  <a:schemeClr val="tx1"/>
                </a:solidFill>
              </a:rPr>
              <a:t>χρήση από Έλληνες και ελληνίζοντες γηγενείς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Κοινή Ελληνική ή Κοινή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Συγχώνευση ελληνικών διαλέκτων με βάση την αττική διάλεκτο: </a:t>
            </a:r>
            <a:r>
              <a:rPr lang="el-GR" sz="2800" dirty="0">
                <a:solidFill>
                  <a:schemeClr val="tx1"/>
                </a:solidFill>
              </a:rPr>
              <a:t>για </a:t>
            </a:r>
            <a:r>
              <a:rPr lang="el-GR" sz="2800" b="1" dirty="0">
                <a:solidFill>
                  <a:schemeClr val="tx1"/>
                </a:solidFill>
              </a:rPr>
              <a:t>επικοινωνία μεταξύ όλων των Ελλήνων αλλά και των ντόπιων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Ενιαίο σύστημα γραπτής και προφορικής επικοινωνίας: </a:t>
            </a:r>
            <a:r>
              <a:rPr lang="el-GR" sz="2800" dirty="0">
                <a:solidFill>
                  <a:schemeClr val="tx1"/>
                </a:solidFill>
              </a:rPr>
              <a:t>από </a:t>
            </a:r>
            <a:r>
              <a:rPr lang="el-GR" sz="2800" b="1" dirty="0">
                <a:solidFill>
                  <a:schemeClr val="tx1"/>
                </a:solidFill>
              </a:rPr>
              <a:t>συγγραφείς και λαό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Βίβλος: </a:t>
            </a:r>
            <a:r>
              <a:rPr lang="el-GR" sz="2800" dirty="0">
                <a:solidFill>
                  <a:schemeClr val="tx1"/>
                </a:solidFill>
              </a:rPr>
              <a:t>Όργανο </a:t>
            </a:r>
            <a:r>
              <a:rPr lang="el-GR" sz="2800" b="1" dirty="0">
                <a:solidFill>
                  <a:schemeClr val="tx1"/>
                </a:solidFill>
              </a:rPr>
              <a:t>διάδοσης του χριστιανισμού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863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96452"/>
          </a:xfrm>
        </p:spPr>
        <p:txBody>
          <a:bodyPr/>
          <a:lstStyle/>
          <a:p>
            <a:pPr algn="ctr"/>
            <a:r>
              <a:rPr lang="el-GR" b="1" dirty="0"/>
              <a:t>Διάσπαση του κράτους του Μ. Αλεξάνδρου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34827" y="2133600"/>
            <a:ext cx="9419208" cy="3777622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Πόλεμοι των Διαδόχων: </a:t>
            </a:r>
            <a:r>
              <a:rPr lang="el-GR" sz="2800" dirty="0"/>
              <a:t>Εξεγέρσεις και συγκρούσεις για τη διαδοχή των στρατηγών του Μ. Αλεξάνδρου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Βασίλεια της Ανατολής</a:t>
            </a:r>
            <a:r>
              <a:rPr lang="el-GR" sz="2800" dirty="0"/>
              <a:t>: </a:t>
            </a:r>
            <a:r>
              <a:rPr lang="el-GR" sz="2800" b="1" dirty="0"/>
              <a:t>Αιγύπτου</a:t>
            </a:r>
            <a:r>
              <a:rPr lang="el-GR" sz="2800" dirty="0"/>
              <a:t> (Πτολεμαίος), </a:t>
            </a:r>
            <a:r>
              <a:rPr lang="el-GR" sz="2800" b="1" dirty="0"/>
              <a:t>Συρίας</a:t>
            </a:r>
            <a:r>
              <a:rPr lang="el-GR" sz="2800" dirty="0"/>
              <a:t> (Σέλευκος)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Βασίλεια του Ελλαδικού χώρου</a:t>
            </a:r>
            <a:r>
              <a:rPr lang="el-GR" sz="2800" dirty="0"/>
              <a:t>: </a:t>
            </a:r>
            <a:r>
              <a:rPr lang="el-GR" sz="2800" b="1" dirty="0"/>
              <a:t>Μακεδονίας</a:t>
            </a:r>
            <a:r>
              <a:rPr lang="el-GR" sz="2800" dirty="0"/>
              <a:t> (</a:t>
            </a:r>
            <a:r>
              <a:rPr lang="el-GR" sz="2800" dirty="0" err="1"/>
              <a:t>Κάσσανδρος</a:t>
            </a:r>
            <a:r>
              <a:rPr lang="el-GR" sz="2800" dirty="0"/>
              <a:t>), </a:t>
            </a:r>
            <a:r>
              <a:rPr lang="el-GR" sz="2800" b="1" dirty="0"/>
              <a:t>Θράκης</a:t>
            </a:r>
            <a:r>
              <a:rPr lang="el-GR" sz="2800" dirty="0"/>
              <a:t> (Λυσίμαχος) και </a:t>
            </a:r>
            <a:r>
              <a:rPr lang="el-GR" sz="2800" b="1" dirty="0"/>
              <a:t>Ηπείρου</a:t>
            </a:r>
            <a:r>
              <a:rPr lang="el-GR" sz="2800" dirty="0"/>
              <a:t> (Πύρρος)</a:t>
            </a:r>
          </a:p>
        </p:txBody>
      </p:sp>
    </p:spTree>
    <p:extLst>
      <p:ext uri="{BB962C8B-B14F-4D97-AF65-F5344CB8AC3E}">
        <p14:creationId xmlns:p14="http://schemas.microsoft.com/office/powerpoint/2010/main" val="132820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62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2314" y="313038"/>
            <a:ext cx="358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Από μητροπολιτική Ελλάδα στην Ανατολή</a:t>
            </a:r>
          </a:p>
        </p:txBody>
      </p:sp>
    </p:spTree>
    <p:extLst>
      <p:ext uri="{BB962C8B-B14F-4D97-AF65-F5344CB8AC3E}">
        <p14:creationId xmlns:p14="http://schemas.microsoft.com/office/powerpoint/2010/main" val="160348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15CA25-0486-97D5-6CF5-C6B8519C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780" y="2532809"/>
            <a:ext cx="8911687" cy="128089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ΧΑΡΑΚΤΗΡΙΣΤΙΚΑ ΕΛΛΗΝΙΣΤΙΚΟΥ ΚΟΣΜΟΥ</a:t>
            </a:r>
          </a:p>
        </p:txBody>
      </p:sp>
    </p:spTree>
    <p:extLst>
      <p:ext uri="{BB962C8B-B14F-4D97-AF65-F5344CB8AC3E}">
        <p14:creationId xmlns:p14="http://schemas.microsoft.com/office/powerpoint/2010/main" val="260470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Οικονομικά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1" y="1988598"/>
            <a:ext cx="9067169" cy="4456590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Βασιλείς:</a:t>
            </a:r>
            <a:r>
              <a:rPr lang="el-GR" sz="2800" dirty="0"/>
              <a:t> </a:t>
            </a:r>
            <a:r>
              <a:rPr lang="el-GR" sz="2800" b="1" dirty="0"/>
              <a:t>κάτοχοι γης και παραγωγής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Ενιαίο οικονομικό σύστημα: </a:t>
            </a:r>
            <a:r>
              <a:rPr lang="el-GR" sz="2800" b="1" dirty="0"/>
              <a:t>κοινό νόμισμα, δημοσιονομική πολιτική και τρόπος συναλλαγών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Νόμισμα: </a:t>
            </a:r>
            <a:r>
              <a:rPr lang="el-GR" sz="2800" dirty="0"/>
              <a:t>Κυριαρχία </a:t>
            </a:r>
            <a:r>
              <a:rPr lang="el-GR" sz="2800" b="1" dirty="0"/>
              <a:t>ελληνικού νομίσματος </a:t>
            </a:r>
            <a:r>
              <a:rPr lang="el-GR" sz="2800" dirty="0"/>
              <a:t>και απόσυρση περσικών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Εμπόριο:</a:t>
            </a:r>
            <a:r>
              <a:rPr lang="el-GR" sz="2800" dirty="0"/>
              <a:t> </a:t>
            </a:r>
            <a:r>
              <a:rPr lang="el-GR" sz="2800" b="1" dirty="0"/>
              <a:t>ανταλλαγή αγαθών</a:t>
            </a:r>
            <a:endParaRPr lang="el-GR" sz="2800" dirty="0"/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Δημιουργία τραπεζών και χρήση επιταγών </a:t>
            </a:r>
          </a:p>
        </p:txBody>
      </p:sp>
    </p:spTree>
    <p:extLst>
      <p:ext uri="{BB962C8B-B14F-4D97-AF65-F5344CB8AC3E}">
        <p14:creationId xmlns:p14="http://schemas.microsoft.com/office/powerpoint/2010/main" val="249593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Κοινωνικά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Αστική τάξη: </a:t>
            </a:r>
            <a:r>
              <a:rPr lang="el-GR" sz="2800" dirty="0"/>
              <a:t>έμποροι, τραπεζικοί, βασιλικοί υπάλληλοι (Έλληνες και ελληνίζοντες γηγενείς)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Εργάτες και μικροκαλλιεργητές </a:t>
            </a:r>
            <a:r>
              <a:rPr lang="el-GR" sz="2800" dirty="0"/>
              <a:t>(οι περισσότεροι)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Δούλοι:</a:t>
            </a:r>
            <a:r>
              <a:rPr lang="el-GR" sz="2800" dirty="0"/>
              <a:t> προσφορά εργασίας (συμπληρωματικά με αυτή των ελεύθερων πολιτών)</a:t>
            </a:r>
          </a:p>
        </p:txBody>
      </p:sp>
    </p:spTree>
    <p:extLst>
      <p:ext uri="{BB962C8B-B14F-4D97-AF65-F5344CB8AC3E}">
        <p14:creationId xmlns:p14="http://schemas.microsoft.com/office/powerpoint/2010/main" val="39586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Πολιτικά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20427"/>
            <a:ext cx="8915400" cy="5282214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Απόλυτη μοναρχία: </a:t>
            </a:r>
            <a:r>
              <a:rPr lang="el-GR" sz="2800" dirty="0"/>
              <a:t>συγκεντρωτισμός εξουσιών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Έλληνες και ελληνίζοντες γηγενείς </a:t>
            </a:r>
            <a:r>
              <a:rPr lang="el-GR" sz="2800" dirty="0">
                <a:solidFill>
                  <a:schemeClr val="tx1"/>
                </a:solidFill>
              </a:rPr>
              <a:t>σε ανώτερες θέσεις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Ατομικισμός </a:t>
            </a:r>
            <a:r>
              <a:rPr lang="el-GR" sz="2800" dirty="0">
                <a:solidFill>
                  <a:schemeClr val="tx1"/>
                </a:solidFill>
              </a:rPr>
              <a:t>πολιτών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Μετατόπιση από την Ελλάδα σε περιοχές της Ανατολής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Αυτονομία κάποιων πόλεων-κρατών </a:t>
            </a:r>
            <a:r>
              <a:rPr lang="el-GR" sz="2800" dirty="0"/>
              <a:t>(π.χ. Αθήνα και Σπάρτη)</a:t>
            </a:r>
          </a:p>
          <a:p>
            <a:pPr algn="just"/>
            <a:r>
              <a:rPr lang="el-GR" sz="2800" dirty="0"/>
              <a:t>Οργάνωση περιοχών της Ελλάδας σε </a:t>
            </a:r>
            <a:r>
              <a:rPr lang="el-GR" sz="2800" b="1" dirty="0">
                <a:solidFill>
                  <a:srgbClr val="FF0000"/>
                </a:solidFill>
              </a:rPr>
              <a:t>ομοσπονδίες</a:t>
            </a:r>
            <a:r>
              <a:rPr lang="el-GR" sz="2800" dirty="0"/>
              <a:t> (π.χ. Αιτωλών)</a:t>
            </a:r>
          </a:p>
        </p:txBody>
      </p:sp>
    </p:spTree>
    <p:extLst>
      <p:ext uri="{BB962C8B-B14F-4D97-AF65-F5344CB8AC3E}">
        <p14:creationId xmlns:p14="http://schemas.microsoft.com/office/powerpoint/2010/main" val="400403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Ελληνιστικά πνευματικά κέντρα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/>
              <a:t>Πολεοδομικό σχέδιο πόλεων </a:t>
            </a:r>
            <a:r>
              <a:rPr lang="el-GR" sz="2800" dirty="0"/>
              <a:t>(τείχη, ανάκτορα, αγορές, θέατρα, ιερά κ.ά.)</a:t>
            </a:r>
          </a:p>
          <a:p>
            <a:pPr algn="just"/>
            <a:r>
              <a:rPr lang="el-GR" sz="2800" b="1" dirty="0"/>
              <a:t>Αλεξάνδρεια, Αντιόχεια και Πέργαμος </a:t>
            </a:r>
          </a:p>
        </p:txBody>
      </p:sp>
    </p:spTree>
    <p:extLst>
      <p:ext uri="{BB962C8B-B14F-4D97-AF65-F5344CB8AC3E}">
        <p14:creationId xmlns:p14="http://schemas.microsoft.com/office/powerpoint/2010/main" val="23388347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437</Words>
  <Application>Microsoft Office PowerPoint</Application>
  <PresentationFormat>Ευρεία οθόνη</PresentationFormat>
  <Paragraphs>53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Ελληνιστικός κόσμος 323 π.Χ. – 30 π.Χ.</vt:lpstr>
      <vt:lpstr>Παρουσίαση του PowerPoint</vt:lpstr>
      <vt:lpstr>Διάσπαση του κράτους του Μ. Αλεξάνδρου</vt:lpstr>
      <vt:lpstr>Παρουσίαση του PowerPoint</vt:lpstr>
      <vt:lpstr>ΧΑΡΑΚΤΗΡΙΣΤΙΚΑ ΕΛΛΗΝΙΣΤΙΚΟΥ ΚΟΣΜΟΥ</vt:lpstr>
      <vt:lpstr>Οικονομικά</vt:lpstr>
      <vt:lpstr>Κοινωνικά  </vt:lpstr>
      <vt:lpstr>Πολιτικά</vt:lpstr>
      <vt:lpstr>Ελληνιστικά πνευματικά κέντρα</vt:lpstr>
      <vt:lpstr>Παρουσίαση του PowerPoint</vt:lpstr>
      <vt:lpstr>Αλεξάνδρεια</vt:lpstr>
      <vt:lpstr>Αντιόχεια</vt:lpstr>
      <vt:lpstr>Πέργαμος</vt:lpstr>
      <vt:lpstr>Γλώσσα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Ελληνιστικός κόσμος</dc:title>
  <dc:creator>Στάθης Λεουτσάκος</dc:creator>
  <cp:lastModifiedBy>Στάθης Λεουτσάκος</cp:lastModifiedBy>
  <cp:revision>14</cp:revision>
  <dcterms:created xsi:type="dcterms:W3CDTF">2016-12-29T07:53:06Z</dcterms:created>
  <dcterms:modified xsi:type="dcterms:W3CDTF">2023-02-04T19:11:55Z</dcterms:modified>
</cp:coreProperties>
</file>