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άθης Λεουτσάκος" userId="44e8ba051d174c4b" providerId="LiveId" clId="{E18F20BC-4AA4-46C1-8DC4-F65915D41FAC}"/>
    <pc:docChg chg="undo custSel addSld delSld modSld">
      <pc:chgData name="Στάθης Λεουτσάκος" userId="44e8ba051d174c4b" providerId="LiveId" clId="{E18F20BC-4AA4-46C1-8DC4-F65915D41FAC}" dt="2023-03-19T19:14:42.015" v="1904" actId="207"/>
      <pc:docMkLst>
        <pc:docMk/>
      </pc:docMkLst>
      <pc:sldChg chg="modSp mod">
        <pc:chgData name="Στάθης Λεουτσάκος" userId="44e8ba051d174c4b" providerId="LiveId" clId="{E18F20BC-4AA4-46C1-8DC4-F65915D41FAC}" dt="2023-03-19T17:12:43.466" v="40" actId="20577"/>
        <pc:sldMkLst>
          <pc:docMk/>
          <pc:sldMk cId="3058202391" sldId="256"/>
        </pc:sldMkLst>
        <pc:spChg chg="mod">
          <ac:chgData name="Στάθης Λεουτσάκος" userId="44e8ba051d174c4b" providerId="LiveId" clId="{E18F20BC-4AA4-46C1-8DC4-F65915D41FAC}" dt="2023-03-19T17:12:43.466" v="40" actId="20577"/>
          <ac:spMkLst>
            <pc:docMk/>
            <pc:sldMk cId="3058202391" sldId="256"/>
            <ac:spMk id="2" creationId="{00000000-0000-0000-0000-000000000000}"/>
          </ac:spMkLst>
        </pc:spChg>
      </pc:sldChg>
      <pc:sldChg chg="addSp modSp mod">
        <pc:chgData name="Στάθης Λεουτσάκος" userId="44e8ba051d174c4b" providerId="LiveId" clId="{E18F20BC-4AA4-46C1-8DC4-F65915D41FAC}" dt="2023-03-19T19:14:28.226" v="1903" actId="5793"/>
        <pc:sldMkLst>
          <pc:docMk/>
          <pc:sldMk cId="3148752264" sldId="257"/>
        </pc:sldMkLst>
        <pc:spChg chg="mod">
          <ac:chgData name="Στάθης Λεουτσάκος" userId="44e8ba051d174c4b" providerId="LiveId" clId="{E18F20BC-4AA4-46C1-8DC4-F65915D41FAC}" dt="2023-03-19T17:12:59.799" v="60" actId="20577"/>
          <ac:spMkLst>
            <pc:docMk/>
            <pc:sldMk cId="3148752264" sldId="257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4:28.226" v="1903" actId="5793"/>
          <ac:spMkLst>
            <pc:docMk/>
            <pc:sldMk cId="3148752264" sldId="257"/>
            <ac:spMk id="3" creationId="{00000000-0000-0000-0000-000000000000}"/>
          </ac:spMkLst>
        </pc:spChg>
        <pc:spChg chg="add">
          <ac:chgData name="Στάθης Λεουτσάκος" userId="44e8ba051d174c4b" providerId="LiveId" clId="{E18F20BC-4AA4-46C1-8DC4-F65915D41FAC}" dt="2023-03-19T19:13:43.620" v="1900" actId="11529"/>
          <ac:spMkLst>
            <pc:docMk/>
            <pc:sldMk cId="3148752264" sldId="257"/>
            <ac:spMk id="4" creationId="{4FD99708-7CE8-D311-B17D-204D852E9294}"/>
          </ac:spMkLst>
        </pc:spChg>
      </pc:sldChg>
      <pc:sldChg chg="modSp mod">
        <pc:chgData name="Στάθης Λεουτσάκος" userId="44e8ba051d174c4b" providerId="LiveId" clId="{E18F20BC-4AA4-46C1-8DC4-F65915D41FAC}" dt="2023-03-19T19:14:42.015" v="1904" actId="207"/>
        <pc:sldMkLst>
          <pc:docMk/>
          <pc:sldMk cId="2098337479" sldId="258"/>
        </pc:sldMkLst>
        <pc:spChg chg="mod">
          <ac:chgData name="Στάθης Λεουτσάκος" userId="44e8ba051d174c4b" providerId="LiveId" clId="{E18F20BC-4AA4-46C1-8DC4-F65915D41FAC}" dt="2023-03-19T17:13:55.913" v="130" actId="20577"/>
          <ac:spMkLst>
            <pc:docMk/>
            <pc:sldMk cId="2098337479" sldId="258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4:42.015" v="1904" actId="207"/>
          <ac:spMkLst>
            <pc:docMk/>
            <pc:sldMk cId="2098337479" sldId="258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E18F20BC-4AA4-46C1-8DC4-F65915D41FAC}" dt="2023-03-19T19:12:06.590" v="1875" actId="122"/>
        <pc:sldMkLst>
          <pc:docMk/>
          <pc:sldMk cId="1717291138" sldId="259"/>
        </pc:sldMkLst>
        <pc:spChg chg="mod">
          <ac:chgData name="Στάθης Λεουτσάκος" userId="44e8ba051d174c4b" providerId="LiveId" clId="{E18F20BC-4AA4-46C1-8DC4-F65915D41FAC}" dt="2023-03-19T19:10:00.296" v="1853" actId="20577"/>
          <ac:spMkLst>
            <pc:docMk/>
            <pc:sldMk cId="1717291138" sldId="259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2:06.590" v="1875" actId="122"/>
          <ac:spMkLst>
            <pc:docMk/>
            <pc:sldMk cId="1717291138" sldId="259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3063596252" sldId="260"/>
        </pc:sldMkLst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1186582388" sldId="261"/>
        </pc:sldMkLst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665720930" sldId="262"/>
        </pc:sldMkLst>
      </pc:sldChg>
      <pc:sldChg chg="modSp mod">
        <pc:chgData name="Στάθης Λεουτσάκος" userId="44e8ba051d174c4b" providerId="LiveId" clId="{E18F20BC-4AA4-46C1-8DC4-F65915D41FAC}" dt="2023-03-19T19:09:44.904" v="1850" actId="122"/>
        <pc:sldMkLst>
          <pc:docMk/>
          <pc:sldMk cId="1755184574" sldId="263"/>
        </pc:sldMkLst>
        <pc:spChg chg="mod">
          <ac:chgData name="Στάθης Λεουτσάκος" userId="44e8ba051d174c4b" providerId="LiveId" clId="{E18F20BC-4AA4-46C1-8DC4-F65915D41FAC}" dt="2023-03-19T17:43:44.057" v="1822" actId="14100"/>
          <ac:spMkLst>
            <pc:docMk/>
            <pc:sldMk cId="1755184574" sldId="263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09:44.904" v="1850" actId="122"/>
          <ac:spMkLst>
            <pc:docMk/>
            <pc:sldMk cId="1755184574" sldId="263"/>
            <ac:spMk id="3" creationId="{00000000-0000-0000-0000-000000000000}"/>
          </ac:spMkLst>
        </pc:spChg>
      </pc:sldChg>
      <pc:sldChg chg="add del">
        <pc:chgData name="Στάθης Λεουτσάκος" userId="44e8ba051d174c4b" providerId="LiveId" clId="{E18F20BC-4AA4-46C1-8DC4-F65915D41FAC}" dt="2023-03-19T17:46:08.863" v="1847" actId="2890"/>
        <pc:sldMkLst>
          <pc:docMk/>
          <pc:sldMk cId="472448100" sldId="264"/>
        </pc:sldMkLst>
      </pc:sldChg>
      <pc:sldChg chg="modSp add mod">
        <pc:chgData name="Στάθης Λεουτσάκος" userId="44e8ba051d174c4b" providerId="LiveId" clId="{E18F20BC-4AA4-46C1-8DC4-F65915D41FAC}" dt="2023-03-19T19:13:02.853" v="1883" actId="21"/>
        <pc:sldMkLst>
          <pc:docMk/>
          <pc:sldMk cId="1717773867" sldId="264"/>
        </pc:sldMkLst>
        <pc:spChg chg="mod">
          <ac:chgData name="Στάθης Λεουτσάκος" userId="44e8ba051d174c4b" providerId="LiveId" clId="{E18F20BC-4AA4-46C1-8DC4-F65915D41FAC}" dt="2023-03-19T19:10:06.356" v="1855" actId="20577"/>
          <ac:spMkLst>
            <pc:docMk/>
            <pc:sldMk cId="1717773867" sldId="264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3:02.853" v="1883" actId="21"/>
          <ac:spMkLst>
            <pc:docMk/>
            <pc:sldMk cId="1717773867" sldId="264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619801680" sldId="264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228560938" sldId="265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1927618707" sldId="266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3336918809" sldId="267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151150955" sldId="268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3090090614" sldId="269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698703790" sldId="270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484198133" sldId="271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829381669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57408" y="1591962"/>
            <a:ext cx="8915399" cy="2262781"/>
          </a:xfrm>
        </p:spPr>
        <p:txBody>
          <a:bodyPr/>
          <a:lstStyle/>
          <a:p>
            <a:pPr algn="ctr"/>
            <a:r>
              <a:rPr lang="el-GR" b="1" dirty="0"/>
              <a:t>Οι μεταρρυθμιστικές προσπάθειες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800" b="1" dirty="0"/>
              <a:t>Στάθης </a:t>
            </a:r>
            <a:r>
              <a:rPr lang="el-GR" sz="2800" b="1" dirty="0" err="1"/>
              <a:t>Λεουτσάκος</a:t>
            </a:r>
            <a:endParaRPr lang="en-US" sz="2800" b="1" dirty="0"/>
          </a:p>
          <a:p>
            <a:pPr algn="r"/>
            <a:r>
              <a:rPr lang="en-US" sz="2800" dirty="0"/>
              <a:t>1o </a:t>
            </a:r>
            <a:r>
              <a:rPr lang="el-GR" sz="2800" dirty="0"/>
              <a:t>Πρότυπο ΓΕΛ Αθηνών – </a:t>
            </a:r>
            <a:r>
              <a:rPr lang="el-GR" sz="2800" dirty="0" err="1"/>
              <a:t>Γεννάδειο</a:t>
            </a:r>
            <a:r>
              <a:rPr 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820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Λόγοι μεταρρυθμίσεων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893276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Αλλοίωση των ηθών</a:t>
            </a:r>
          </a:p>
          <a:p>
            <a:pPr algn="just"/>
            <a:r>
              <a:rPr lang="el-GR" sz="2800" b="1" dirty="0"/>
              <a:t>Απομάκρυνση από προγονικές αρετές</a:t>
            </a:r>
          </a:p>
          <a:p>
            <a:pPr marL="0" indent="0" algn="just">
              <a:buNone/>
            </a:pPr>
            <a:endParaRPr lang="el-GR" sz="2800" dirty="0"/>
          </a:p>
          <a:p>
            <a:pPr marL="0" indent="0" algn="just">
              <a:buNone/>
            </a:pPr>
            <a:r>
              <a:rPr lang="el-GR" sz="2800" dirty="0"/>
              <a:t>Οι μεταρρυθμίσεις </a:t>
            </a:r>
            <a:r>
              <a:rPr lang="el-GR" sz="2800" b="1" dirty="0"/>
              <a:t>ευνόησαν τη δημιουργία αλλαγών </a:t>
            </a:r>
          </a:p>
          <a:p>
            <a:pPr algn="just"/>
            <a:endParaRPr lang="el-GR" sz="2800" dirty="0"/>
          </a:p>
          <a:p>
            <a:pPr marL="0" indent="0" algn="just">
              <a:buNone/>
            </a:pPr>
            <a:endParaRPr lang="el-GR" b="1" dirty="0"/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4FD99708-7CE8-D311-B17D-204D852E9294}"/>
              </a:ext>
            </a:extLst>
          </p:cNvPr>
          <p:cNvSpPr/>
          <p:nvPr/>
        </p:nvSpPr>
        <p:spPr>
          <a:xfrm>
            <a:off x="6702641" y="3222594"/>
            <a:ext cx="532660" cy="585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75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69358" y="193683"/>
            <a:ext cx="8911687" cy="951376"/>
          </a:xfrm>
        </p:spPr>
        <p:txBody>
          <a:bodyPr/>
          <a:lstStyle/>
          <a:p>
            <a:pPr algn="ctr"/>
            <a:r>
              <a:rPr lang="el-GR" b="1" dirty="0" err="1"/>
              <a:t>Κάτων</a:t>
            </a:r>
            <a:r>
              <a:rPr lang="el-GR" b="1" dirty="0"/>
              <a:t> ο τιμητής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8552" y="1145059"/>
            <a:ext cx="8915400" cy="5280454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Μορφωμένος</a:t>
            </a:r>
            <a:r>
              <a:rPr lang="el-GR" sz="2800" dirty="0"/>
              <a:t> Ρωμαίος (ελληνική παιδεία)</a:t>
            </a:r>
          </a:p>
          <a:p>
            <a:pPr algn="just"/>
            <a:r>
              <a:rPr lang="el-GR" sz="2800" b="1" dirty="0"/>
              <a:t>Πολεμιστής</a:t>
            </a:r>
            <a:r>
              <a:rPr lang="el-GR" sz="2800" dirty="0"/>
              <a:t> και </a:t>
            </a:r>
            <a:r>
              <a:rPr lang="el-GR" sz="2800" b="1" dirty="0"/>
              <a:t>ανώτατος αξιωματούχος </a:t>
            </a:r>
          </a:p>
          <a:p>
            <a:pPr algn="just"/>
            <a:r>
              <a:rPr lang="el-GR" sz="2800" dirty="0"/>
              <a:t>Ως </a:t>
            </a:r>
            <a:r>
              <a:rPr lang="el-GR" sz="2800" b="1" dirty="0">
                <a:solidFill>
                  <a:srgbClr val="FF0000"/>
                </a:solidFill>
              </a:rPr>
              <a:t>τιμητής</a:t>
            </a:r>
            <a:r>
              <a:rPr lang="el-GR" sz="2800" dirty="0"/>
              <a:t> (184 π.Χ.) επιχείρησε την κάθαρση συγκλητικών και ιππέων (περιορισμός πλεονεξίας)</a:t>
            </a:r>
          </a:p>
          <a:p>
            <a:pPr algn="just"/>
            <a:r>
              <a:rPr lang="el-GR" sz="2800" b="1" dirty="0">
                <a:solidFill>
                  <a:srgbClr val="FF0000"/>
                </a:solidFill>
              </a:rPr>
              <a:t>Λόγος αλλοίωσης ηθών</a:t>
            </a:r>
            <a:r>
              <a:rPr lang="el-GR" sz="2800" dirty="0"/>
              <a:t>: οι </a:t>
            </a:r>
            <a:r>
              <a:rPr lang="el-GR" sz="2800" b="1" dirty="0"/>
              <a:t>ελληνικές συνήθειες </a:t>
            </a:r>
            <a:r>
              <a:rPr lang="el-GR" sz="2800" dirty="0"/>
              <a:t>και ο ελληνικός πολιτισμός </a:t>
            </a:r>
          </a:p>
          <a:p>
            <a:pPr algn="just"/>
            <a:r>
              <a:rPr lang="el-GR" sz="2800" b="1" dirty="0"/>
              <a:t>Αποτυχία</a:t>
            </a:r>
            <a:r>
              <a:rPr lang="el-GR" sz="2800" dirty="0"/>
              <a:t> της μεταρρύθμισή του</a:t>
            </a:r>
          </a:p>
          <a:p>
            <a:pPr algn="just"/>
            <a:endParaRPr lang="el-GR" sz="2800" dirty="0"/>
          </a:p>
          <a:p>
            <a:pPr algn="just"/>
            <a:endParaRPr lang="el-GR" sz="2800" dirty="0"/>
          </a:p>
          <a:p>
            <a:pPr algn="just"/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833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331146"/>
            <a:ext cx="8911687" cy="833069"/>
          </a:xfrm>
        </p:spPr>
        <p:txBody>
          <a:bodyPr/>
          <a:lstStyle/>
          <a:p>
            <a:pPr algn="ctr"/>
            <a:r>
              <a:rPr lang="el-GR" b="1" dirty="0"/>
              <a:t>Τιβέριος </a:t>
            </a:r>
            <a:r>
              <a:rPr lang="el-GR" b="1" dirty="0" err="1"/>
              <a:t>Γράκχος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92925" y="1467774"/>
            <a:ext cx="8915400" cy="497741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sz="3600" dirty="0"/>
              <a:t>Ως </a:t>
            </a:r>
            <a:r>
              <a:rPr lang="el-GR" sz="3600" b="1" dirty="0">
                <a:solidFill>
                  <a:srgbClr val="FF0000"/>
                </a:solidFill>
              </a:rPr>
              <a:t>δήμαρχος</a:t>
            </a:r>
            <a:r>
              <a:rPr lang="el-GR" sz="3600" dirty="0"/>
              <a:t> (133 π.Χ.) πρότεινε </a:t>
            </a:r>
            <a:r>
              <a:rPr lang="el-GR" sz="3600" b="1" dirty="0"/>
              <a:t>αγροτικό νόμο</a:t>
            </a:r>
          </a:p>
          <a:p>
            <a:pPr marL="0" indent="0" algn="ctr">
              <a:buNone/>
            </a:pPr>
            <a:r>
              <a:rPr lang="el-GR" sz="3600" b="1" dirty="0">
                <a:solidFill>
                  <a:srgbClr val="FF0000"/>
                </a:solidFill>
              </a:rPr>
              <a:t>Αγροτικός νόμος:</a:t>
            </a:r>
          </a:p>
          <a:p>
            <a:pPr algn="just"/>
            <a:r>
              <a:rPr lang="el-GR" sz="3600" b="1" dirty="0"/>
              <a:t>Κανένας  πολίτης να μην έχει ιδιοκτησία άνω των 500 πλέθρων γης + 250 για έως δύο αρσενικά παιδιά – όχι πάνω από 1000</a:t>
            </a:r>
          </a:p>
          <a:p>
            <a:pPr algn="just"/>
            <a:r>
              <a:rPr lang="el-GR" sz="3600" b="1" dirty="0"/>
              <a:t>Αναδιανομή γης σε ακτήμονες </a:t>
            </a:r>
            <a:r>
              <a:rPr lang="el-GR" sz="3600" dirty="0"/>
              <a:t>(30 πλέθρα σε κάθε πολίτη που δεν είχε γη)</a:t>
            </a:r>
          </a:p>
          <a:p>
            <a:pPr algn="just"/>
            <a:r>
              <a:rPr lang="el-GR" sz="3600" b="1" dirty="0"/>
              <a:t>Πρόταση να δοθεί ο θησαυρός του βασιλιά της Περγάμου, </a:t>
            </a:r>
            <a:r>
              <a:rPr lang="el-GR" sz="3600" b="1" dirty="0" err="1"/>
              <a:t>Αττάλου</a:t>
            </a:r>
            <a:r>
              <a:rPr lang="el-GR" sz="3600" b="1" dirty="0"/>
              <a:t> Γ΄, σε ακτήμονες για αγορά εργαλείων και καλλιέργεια κτημάτων</a:t>
            </a:r>
          </a:p>
          <a:p>
            <a:pPr algn="just"/>
            <a:r>
              <a:rPr lang="el-GR" sz="3600" b="1" dirty="0"/>
              <a:t>Αντίδραση συγκλητικών και δολοφονία του </a:t>
            </a:r>
          </a:p>
          <a:p>
            <a:pPr algn="just"/>
            <a:r>
              <a:rPr lang="el-GR" sz="3600" dirty="0"/>
              <a:t>Ο αγροτικός νόμος ψηφίστηκε αλλά </a:t>
            </a:r>
            <a:r>
              <a:rPr lang="el-GR" sz="3600" b="1" dirty="0"/>
              <a:t>δεν εφαρμόστηκε</a:t>
            </a:r>
          </a:p>
          <a:p>
            <a:pPr algn="just"/>
            <a:endParaRPr lang="el-GR" sz="2800" b="1" dirty="0"/>
          </a:p>
          <a:p>
            <a:pPr algn="just"/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518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Γάιος</a:t>
            </a:r>
            <a:r>
              <a:rPr lang="el-GR" b="1" dirty="0"/>
              <a:t> </a:t>
            </a:r>
            <a:r>
              <a:rPr lang="el-GR" b="1" dirty="0" err="1"/>
              <a:t>Γράγχος</a:t>
            </a:r>
            <a:r>
              <a:rPr lang="el-GR" b="1" dirty="0"/>
              <a:t>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85207"/>
            <a:ext cx="8915400" cy="5181600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Αδελφός του Τιβέριου</a:t>
            </a:r>
          </a:p>
          <a:p>
            <a:pPr algn="just"/>
            <a:r>
              <a:rPr lang="el-GR" sz="2800" dirty="0"/>
              <a:t>Ως </a:t>
            </a:r>
            <a:r>
              <a:rPr lang="el-GR" sz="2800" b="1" dirty="0">
                <a:solidFill>
                  <a:srgbClr val="FF0000"/>
                </a:solidFill>
              </a:rPr>
              <a:t>δήμαρχος</a:t>
            </a:r>
            <a:r>
              <a:rPr lang="el-GR" sz="2800" dirty="0"/>
              <a:t> (123 π.Χ.) προσπάθησε να </a:t>
            </a:r>
            <a:r>
              <a:rPr lang="el-GR" sz="2800" b="1" dirty="0"/>
              <a:t>περιορίσει δράση Συγκλήτου </a:t>
            </a:r>
          </a:p>
          <a:p>
            <a:pPr marL="0" indent="0" algn="ctr">
              <a:buNone/>
            </a:pPr>
            <a:r>
              <a:rPr lang="el-GR" sz="2800" b="1" dirty="0">
                <a:solidFill>
                  <a:srgbClr val="FF0000"/>
                </a:solidFill>
              </a:rPr>
              <a:t>Έργο: </a:t>
            </a:r>
          </a:p>
          <a:p>
            <a:pPr algn="just"/>
            <a:r>
              <a:rPr lang="el-GR" sz="2800" dirty="0"/>
              <a:t>Έθεσε σε </a:t>
            </a:r>
            <a:r>
              <a:rPr lang="el-GR" sz="2800" b="1" dirty="0"/>
              <a:t>εφαρμογή τον αγροτικό νόμο</a:t>
            </a:r>
          </a:p>
          <a:p>
            <a:pPr algn="just"/>
            <a:r>
              <a:rPr lang="el-GR" sz="2800" dirty="0"/>
              <a:t>Ψήφισε μέτρα για </a:t>
            </a:r>
            <a:r>
              <a:rPr lang="el-GR" sz="2800" b="1" dirty="0"/>
              <a:t>βελτίωση της θέσης των ακτημόνων</a:t>
            </a:r>
          </a:p>
          <a:p>
            <a:pPr algn="just"/>
            <a:r>
              <a:rPr lang="el-GR" sz="2800" dirty="0"/>
              <a:t>Ίδρυσε </a:t>
            </a:r>
            <a:r>
              <a:rPr lang="el-GR" sz="2800" b="1" dirty="0"/>
              <a:t>αποικίες</a:t>
            </a:r>
            <a:r>
              <a:rPr lang="el-GR" sz="2800" dirty="0"/>
              <a:t> </a:t>
            </a:r>
            <a:r>
              <a:rPr lang="el-GR" sz="2800" b="1" dirty="0"/>
              <a:t>και εγκατέστησε ακτήμονες</a:t>
            </a:r>
          </a:p>
          <a:p>
            <a:pPr algn="just"/>
            <a:r>
              <a:rPr lang="el-GR" sz="2800" dirty="0"/>
              <a:t>Καθιέρωσε </a:t>
            </a:r>
            <a:r>
              <a:rPr lang="el-GR" sz="2800" b="1" dirty="0"/>
              <a:t>διανομή σταριού σε φτωχούς Ρωμαίους</a:t>
            </a:r>
          </a:p>
          <a:p>
            <a:pPr marL="0" indent="0" algn="just">
              <a:buNone/>
            </a:pP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29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Γάιος</a:t>
            </a:r>
            <a:r>
              <a:rPr lang="el-GR" b="1" dirty="0"/>
              <a:t> </a:t>
            </a:r>
            <a:r>
              <a:rPr lang="el-GR" b="1" dirty="0" err="1"/>
              <a:t>Γράγχος</a:t>
            </a:r>
            <a:r>
              <a:rPr lang="el-GR" b="1" dirty="0"/>
              <a:t> 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85207"/>
            <a:ext cx="8915400" cy="5181600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Μείωσε χρόνια στράτευσης</a:t>
            </a:r>
          </a:p>
          <a:p>
            <a:pPr algn="just"/>
            <a:r>
              <a:rPr lang="el-GR" sz="2800" b="1" dirty="0"/>
              <a:t>Αύξησε στρατιωτικό μισθό</a:t>
            </a:r>
          </a:p>
          <a:p>
            <a:pPr algn="just"/>
            <a:r>
              <a:rPr lang="el-GR" sz="2800" b="1" dirty="0"/>
              <a:t>Συγκρότησε δικαστήρια από ιππείς </a:t>
            </a:r>
            <a:r>
              <a:rPr lang="el-GR" sz="2800" dirty="0"/>
              <a:t>(για εκδίκαση καταχρήσεων από συγκλητικούς)</a:t>
            </a:r>
          </a:p>
          <a:p>
            <a:pPr algn="just"/>
            <a:r>
              <a:rPr lang="el-GR" sz="2800" b="1" dirty="0"/>
              <a:t>Εμπόδισε με νόμο τους συγκλητικούς να επιλέγουν επαρχίες</a:t>
            </a:r>
          </a:p>
          <a:p>
            <a:pPr algn="just"/>
            <a:r>
              <a:rPr lang="el-GR" sz="2800" dirty="0"/>
              <a:t>Αποτυχία μεταρρύθμισης και </a:t>
            </a:r>
            <a:r>
              <a:rPr lang="el-GR" sz="2800" b="1" dirty="0"/>
              <a:t>δολοφονία</a:t>
            </a:r>
            <a:r>
              <a:rPr lang="el-GR" sz="2800" dirty="0"/>
              <a:t> του ίδιους και των οπαδών του</a:t>
            </a:r>
          </a:p>
          <a:p>
            <a:pPr algn="just"/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7738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</TotalTime>
  <Words>244</Words>
  <Application>Microsoft Office PowerPoint</Application>
  <PresentationFormat>Ευρεία οθόνη</PresentationFormat>
  <Paragraphs>42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Οι μεταρρυθμιστικές προσπάθειες</vt:lpstr>
      <vt:lpstr>Λόγοι μεταρρυθμίσεων</vt:lpstr>
      <vt:lpstr>Κάτων ο τιμητής</vt:lpstr>
      <vt:lpstr>Τιβέριος Γράκχος</vt:lpstr>
      <vt:lpstr>Γάιος Γράγχος 1</vt:lpstr>
      <vt:lpstr>Γάιος Γράγχος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ΡΩΜΗ</dc:title>
  <dc:creator>Στάθης Λεουτσάκος</dc:creator>
  <cp:lastModifiedBy>Στάθης Λεουτσάκος</cp:lastModifiedBy>
  <cp:revision>21</cp:revision>
  <dcterms:created xsi:type="dcterms:W3CDTF">2017-01-02T18:05:23Z</dcterms:created>
  <dcterms:modified xsi:type="dcterms:W3CDTF">2023-03-19T19:14:59Z</dcterms:modified>
</cp:coreProperties>
</file>