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3" r:id="rId3"/>
    <p:sldId id="257" r:id="rId4"/>
    <p:sldId id="258" r:id="rId5"/>
    <p:sldId id="274" r:id="rId6"/>
    <p:sldId id="275" r:id="rId7"/>
    <p:sldId id="276" r:id="rId8"/>
    <p:sldId id="263" r:id="rId9"/>
    <p:sldId id="259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Στάθης Λεουτσάκος" userId="44e8ba051d174c4b" providerId="LiveId" clId="{94DD580F-8B99-45D3-A673-AD661313181D}"/>
    <pc:docChg chg="undo custSel addSld delSld modSld">
      <pc:chgData name="Στάθης Λεουτσάκος" userId="44e8ba051d174c4b" providerId="LiveId" clId="{94DD580F-8B99-45D3-A673-AD661313181D}" dt="2023-03-26T17:25:57.897" v="3057" actId="2696"/>
      <pc:docMkLst>
        <pc:docMk/>
      </pc:docMkLst>
      <pc:sldChg chg="modSp mod">
        <pc:chgData name="Στάθης Λεουτσάκος" userId="44e8ba051d174c4b" providerId="LiveId" clId="{94DD580F-8B99-45D3-A673-AD661313181D}" dt="2023-03-26T17:04:03.852" v="2542" actId="27636"/>
        <pc:sldMkLst>
          <pc:docMk/>
          <pc:sldMk cId="3058202391" sldId="256"/>
        </pc:sldMkLst>
        <pc:spChg chg="mod">
          <ac:chgData name="Στάθης Λεουτσάκος" userId="44e8ba051d174c4b" providerId="LiveId" clId="{94DD580F-8B99-45D3-A673-AD661313181D}" dt="2023-03-26T17:04:03.852" v="2542" actId="27636"/>
          <ac:spMkLst>
            <pc:docMk/>
            <pc:sldMk cId="3058202391" sldId="256"/>
            <ac:spMk id="2" creationId="{00000000-0000-0000-0000-000000000000}"/>
          </ac:spMkLst>
        </pc:spChg>
      </pc:sldChg>
      <pc:sldChg chg="addSp modSp mod">
        <pc:chgData name="Στάθης Λεουτσάκος" userId="44e8ba051d174c4b" providerId="LiveId" clId="{94DD580F-8B99-45D3-A673-AD661313181D}" dt="2023-03-26T17:06:16.917" v="2572" actId="12"/>
        <pc:sldMkLst>
          <pc:docMk/>
          <pc:sldMk cId="3148752264" sldId="257"/>
        </pc:sldMkLst>
        <pc:spChg chg="mod">
          <ac:chgData name="Στάθης Λεουτσάκος" userId="44e8ba051d174c4b" providerId="LiveId" clId="{94DD580F-8B99-45D3-A673-AD661313181D}" dt="2023-03-26T16:01:55.796" v="83" actId="20577"/>
          <ac:spMkLst>
            <pc:docMk/>
            <pc:sldMk cId="3148752264" sldId="257"/>
            <ac:spMk id="2" creationId="{00000000-0000-0000-0000-000000000000}"/>
          </ac:spMkLst>
        </pc:spChg>
        <pc:spChg chg="mod">
          <ac:chgData name="Στάθης Λεουτσάκος" userId="44e8ba051d174c4b" providerId="LiveId" clId="{94DD580F-8B99-45D3-A673-AD661313181D}" dt="2023-03-26T17:06:16.917" v="2572" actId="12"/>
          <ac:spMkLst>
            <pc:docMk/>
            <pc:sldMk cId="3148752264" sldId="257"/>
            <ac:spMk id="3" creationId="{00000000-0000-0000-0000-000000000000}"/>
          </ac:spMkLst>
        </pc:spChg>
        <pc:spChg chg="add mod">
          <ac:chgData name="Στάθης Λεουτσάκος" userId="44e8ba051d174c4b" providerId="LiveId" clId="{94DD580F-8B99-45D3-A673-AD661313181D}" dt="2023-03-26T16:04:50.227" v="114" actId="1076"/>
          <ac:spMkLst>
            <pc:docMk/>
            <pc:sldMk cId="3148752264" sldId="257"/>
            <ac:spMk id="4" creationId="{9E183752-924D-4297-3152-130F7224D618}"/>
          </ac:spMkLst>
        </pc:spChg>
      </pc:sldChg>
      <pc:sldChg chg="modSp mod">
        <pc:chgData name="Στάθης Λεουτσάκος" userId="44e8ba051d174c4b" providerId="LiveId" clId="{94DD580F-8B99-45D3-A673-AD661313181D}" dt="2023-03-26T17:07:41.777" v="2592" actId="20577"/>
        <pc:sldMkLst>
          <pc:docMk/>
          <pc:sldMk cId="2098337479" sldId="258"/>
        </pc:sldMkLst>
        <pc:spChg chg="mod">
          <ac:chgData name="Στάθης Λεουτσάκος" userId="44e8ba051d174c4b" providerId="LiveId" clId="{94DD580F-8B99-45D3-A673-AD661313181D}" dt="2023-03-26T16:07:45.329" v="207" actId="20577"/>
          <ac:spMkLst>
            <pc:docMk/>
            <pc:sldMk cId="2098337479" sldId="258"/>
            <ac:spMk id="2" creationId="{00000000-0000-0000-0000-000000000000}"/>
          </ac:spMkLst>
        </pc:spChg>
        <pc:spChg chg="mod">
          <ac:chgData name="Στάθης Λεουτσάκος" userId="44e8ba051d174c4b" providerId="LiveId" clId="{94DD580F-8B99-45D3-A673-AD661313181D}" dt="2023-03-26T17:07:41.777" v="2592" actId="20577"/>
          <ac:spMkLst>
            <pc:docMk/>
            <pc:sldMk cId="2098337479" sldId="258"/>
            <ac:spMk id="3" creationId="{00000000-0000-0000-0000-000000000000}"/>
          </ac:spMkLst>
        </pc:spChg>
      </pc:sldChg>
      <pc:sldChg chg="modSp mod">
        <pc:chgData name="Στάθης Λεουτσάκος" userId="44e8ba051d174c4b" providerId="LiveId" clId="{94DD580F-8B99-45D3-A673-AD661313181D}" dt="2023-03-26T17:15:20.709" v="2817" actId="113"/>
        <pc:sldMkLst>
          <pc:docMk/>
          <pc:sldMk cId="1717291138" sldId="259"/>
        </pc:sldMkLst>
        <pc:spChg chg="mod">
          <ac:chgData name="Στάθης Λεουτσάκος" userId="44e8ba051d174c4b" providerId="LiveId" clId="{94DD580F-8B99-45D3-A673-AD661313181D}" dt="2023-03-26T16:40:51.801" v="1231" actId="20577"/>
          <ac:spMkLst>
            <pc:docMk/>
            <pc:sldMk cId="1717291138" sldId="259"/>
            <ac:spMk id="2" creationId="{00000000-0000-0000-0000-000000000000}"/>
          </ac:spMkLst>
        </pc:spChg>
        <pc:spChg chg="mod">
          <ac:chgData name="Στάθης Λεουτσάκος" userId="44e8ba051d174c4b" providerId="LiveId" clId="{94DD580F-8B99-45D3-A673-AD661313181D}" dt="2023-03-26T17:15:20.709" v="2817" actId="113"/>
          <ac:spMkLst>
            <pc:docMk/>
            <pc:sldMk cId="1717291138" sldId="259"/>
            <ac:spMk id="3" creationId="{00000000-0000-0000-0000-000000000000}"/>
          </ac:spMkLst>
        </pc:spChg>
      </pc:sldChg>
      <pc:sldChg chg="del">
        <pc:chgData name="Στάθης Λεουτσάκος" userId="44e8ba051d174c4b" providerId="LiveId" clId="{94DD580F-8B99-45D3-A673-AD661313181D}" dt="2023-03-26T16:06:37.692" v="172" actId="2696"/>
        <pc:sldMkLst>
          <pc:docMk/>
          <pc:sldMk cId="3063596252" sldId="260"/>
        </pc:sldMkLst>
      </pc:sldChg>
      <pc:sldChg chg="del">
        <pc:chgData name="Στάθης Λεουτσάκος" userId="44e8ba051d174c4b" providerId="LiveId" clId="{94DD580F-8B99-45D3-A673-AD661313181D}" dt="2023-03-26T16:06:40.939" v="173" actId="2696"/>
        <pc:sldMkLst>
          <pc:docMk/>
          <pc:sldMk cId="1186582388" sldId="261"/>
        </pc:sldMkLst>
      </pc:sldChg>
      <pc:sldChg chg="del">
        <pc:chgData name="Στάθης Λεουτσάκος" userId="44e8ba051d174c4b" providerId="LiveId" clId="{94DD580F-8B99-45D3-A673-AD661313181D}" dt="2023-03-26T16:06:44.003" v="174" actId="2696"/>
        <pc:sldMkLst>
          <pc:docMk/>
          <pc:sldMk cId="665720930" sldId="262"/>
        </pc:sldMkLst>
      </pc:sldChg>
      <pc:sldChg chg="modSp mod">
        <pc:chgData name="Στάθης Λεουτσάκος" userId="44e8ba051d174c4b" providerId="LiveId" clId="{94DD580F-8B99-45D3-A673-AD661313181D}" dt="2023-03-26T17:13:57.547" v="2804" actId="5793"/>
        <pc:sldMkLst>
          <pc:docMk/>
          <pc:sldMk cId="1755184574" sldId="263"/>
        </pc:sldMkLst>
        <pc:spChg chg="mod">
          <ac:chgData name="Στάθης Λεουτσάκος" userId="44e8ba051d174c4b" providerId="LiveId" clId="{94DD580F-8B99-45D3-A673-AD661313181D}" dt="2023-03-26T16:40:05.751" v="1174" actId="20577"/>
          <ac:spMkLst>
            <pc:docMk/>
            <pc:sldMk cId="1755184574" sldId="263"/>
            <ac:spMk id="2" creationId="{00000000-0000-0000-0000-000000000000}"/>
          </ac:spMkLst>
        </pc:spChg>
        <pc:spChg chg="mod">
          <ac:chgData name="Στάθης Λεουτσάκος" userId="44e8ba051d174c4b" providerId="LiveId" clId="{94DD580F-8B99-45D3-A673-AD661313181D}" dt="2023-03-26T17:13:57.547" v="2804" actId="5793"/>
          <ac:spMkLst>
            <pc:docMk/>
            <pc:sldMk cId="1755184574" sldId="263"/>
            <ac:spMk id="3" creationId="{00000000-0000-0000-0000-000000000000}"/>
          </ac:spMkLst>
        </pc:spChg>
      </pc:sldChg>
      <pc:sldChg chg="modSp mod">
        <pc:chgData name="Στάθης Λεουτσάκος" userId="44e8ba051d174c4b" providerId="LiveId" clId="{94DD580F-8B99-45D3-A673-AD661313181D}" dt="2023-03-26T17:17:33.707" v="2833" actId="255"/>
        <pc:sldMkLst>
          <pc:docMk/>
          <pc:sldMk cId="2619801680" sldId="264"/>
        </pc:sldMkLst>
        <pc:spChg chg="mod">
          <ac:chgData name="Στάθης Λεουτσάκος" userId="44e8ba051d174c4b" providerId="LiveId" clId="{94DD580F-8B99-45D3-A673-AD661313181D}" dt="2023-03-26T16:44:49.826" v="1449" actId="20577"/>
          <ac:spMkLst>
            <pc:docMk/>
            <pc:sldMk cId="2619801680" sldId="264"/>
            <ac:spMk id="2" creationId="{00000000-0000-0000-0000-000000000000}"/>
          </ac:spMkLst>
        </pc:spChg>
        <pc:spChg chg="mod">
          <ac:chgData name="Στάθης Λεουτσάκος" userId="44e8ba051d174c4b" providerId="LiveId" clId="{94DD580F-8B99-45D3-A673-AD661313181D}" dt="2023-03-26T17:17:33.707" v="2833" actId="255"/>
          <ac:spMkLst>
            <pc:docMk/>
            <pc:sldMk cId="2619801680" sldId="264"/>
            <ac:spMk id="3" creationId="{00000000-0000-0000-0000-000000000000}"/>
          </ac:spMkLst>
        </pc:spChg>
      </pc:sldChg>
      <pc:sldChg chg="modSp mod">
        <pc:chgData name="Στάθης Λεουτσάκος" userId="44e8ba051d174c4b" providerId="LiveId" clId="{94DD580F-8B99-45D3-A673-AD661313181D}" dt="2023-03-26T17:19:00.713" v="2847" actId="122"/>
        <pc:sldMkLst>
          <pc:docMk/>
          <pc:sldMk cId="2228560938" sldId="265"/>
        </pc:sldMkLst>
        <pc:spChg chg="mod">
          <ac:chgData name="Στάθης Λεουτσάκος" userId="44e8ba051d174c4b" providerId="LiveId" clId="{94DD580F-8B99-45D3-A673-AD661313181D}" dt="2023-03-26T17:17:43.250" v="2835" actId="14100"/>
          <ac:spMkLst>
            <pc:docMk/>
            <pc:sldMk cId="2228560938" sldId="265"/>
            <ac:spMk id="2" creationId="{00000000-0000-0000-0000-000000000000}"/>
          </ac:spMkLst>
        </pc:spChg>
        <pc:spChg chg="mod">
          <ac:chgData name="Στάθης Λεουτσάκος" userId="44e8ba051d174c4b" providerId="LiveId" clId="{94DD580F-8B99-45D3-A673-AD661313181D}" dt="2023-03-26T17:19:00.713" v="2847" actId="122"/>
          <ac:spMkLst>
            <pc:docMk/>
            <pc:sldMk cId="2228560938" sldId="265"/>
            <ac:spMk id="3" creationId="{00000000-0000-0000-0000-000000000000}"/>
          </ac:spMkLst>
        </pc:spChg>
      </pc:sldChg>
      <pc:sldChg chg="modSp mod">
        <pc:chgData name="Στάθης Λεουτσάκος" userId="44e8ba051d174c4b" providerId="LiveId" clId="{94DD580F-8B99-45D3-A673-AD661313181D}" dt="2023-03-26T17:23:58.746" v="3047" actId="20577"/>
        <pc:sldMkLst>
          <pc:docMk/>
          <pc:sldMk cId="1927618707" sldId="266"/>
        </pc:sldMkLst>
        <pc:spChg chg="mod">
          <ac:chgData name="Στάθης Λεουτσάκος" userId="44e8ba051d174c4b" providerId="LiveId" clId="{94DD580F-8B99-45D3-A673-AD661313181D}" dt="2023-03-26T16:57:30.158" v="2225" actId="20577"/>
          <ac:spMkLst>
            <pc:docMk/>
            <pc:sldMk cId="1927618707" sldId="266"/>
            <ac:spMk id="2" creationId="{00000000-0000-0000-0000-000000000000}"/>
          </ac:spMkLst>
        </pc:spChg>
        <pc:spChg chg="mod">
          <ac:chgData name="Στάθης Λεουτσάκος" userId="44e8ba051d174c4b" providerId="LiveId" clId="{94DD580F-8B99-45D3-A673-AD661313181D}" dt="2023-03-26T17:23:58.746" v="3047" actId="20577"/>
          <ac:spMkLst>
            <pc:docMk/>
            <pc:sldMk cId="1927618707" sldId="266"/>
            <ac:spMk id="3" creationId="{00000000-0000-0000-0000-000000000000}"/>
          </ac:spMkLst>
        </pc:spChg>
      </pc:sldChg>
      <pc:sldChg chg="modSp mod">
        <pc:chgData name="Στάθης Λεουτσάκος" userId="44e8ba051d174c4b" providerId="LiveId" clId="{94DD580F-8B99-45D3-A673-AD661313181D}" dt="2023-03-26T17:25:32.729" v="3054" actId="113"/>
        <pc:sldMkLst>
          <pc:docMk/>
          <pc:sldMk cId="3336918809" sldId="267"/>
        </pc:sldMkLst>
        <pc:spChg chg="mod">
          <ac:chgData name="Στάθης Λεουτσάκος" userId="44e8ba051d174c4b" providerId="LiveId" clId="{94DD580F-8B99-45D3-A673-AD661313181D}" dt="2023-03-26T17:00:14.399" v="2269" actId="20577"/>
          <ac:spMkLst>
            <pc:docMk/>
            <pc:sldMk cId="3336918809" sldId="267"/>
            <ac:spMk id="2" creationId="{00000000-0000-0000-0000-000000000000}"/>
          </ac:spMkLst>
        </pc:spChg>
        <pc:spChg chg="mod">
          <ac:chgData name="Στάθης Λεουτσάκος" userId="44e8ba051d174c4b" providerId="LiveId" clId="{94DD580F-8B99-45D3-A673-AD661313181D}" dt="2023-03-26T17:25:32.729" v="3054" actId="113"/>
          <ac:spMkLst>
            <pc:docMk/>
            <pc:sldMk cId="3336918809" sldId="267"/>
            <ac:spMk id="3" creationId="{00000000-0000-0000-0000-000000000000}"/>
          </ac:spMkLst>
        </pc:spChg>
      </pc:sldChg>
      <pc:sldChg chg="del">
        <pc:chgData name="Στάθης Λεουτσάκος" userId="44e8ba051d174c4b" providerId="LiveId" clId="{94DD580F-8B99-45D3-A673-AD661313181D}" dt="2023-03-26T17:25:51.454" v="3055" actId="2696"/>
        <pc:sldMkLst>
          <pc:docMk/>
          <pc:sldMk cId="151150955" sldId="268"/>
        </pc:sldMkLst>
      </pc:sldChg>
      <pc:sldChg chg="del">
        <pc:chgData name="Στάθης Λεουτσάκος" userId="44e8ba051d174c4b" providerId="LiveId" clId="{94DD580F-8B99-45D3-A673-AD661313181D}" dt="2023-03-26T17:25:54.776" v="3056" actId="2696"/>
        <pc:sldMkLst>
          <pc:docMk/>
          <pc:sldMk cId="3090090614" sldId="269"/>
        </pc:sldMkLst>
      </pc:sldChg>
      <pc:sldChg chg="del">
        <pc:chgData name="Στάθης Λεουτσάκος" userId="44e8ba051d174c4b" providerId="LiveId" clId="{94DD580F-8B99-45D3-A673-AD661313181D}" dt="2023-03-26T17:25:57.897" v="3057" actId="2696"/>
        <pc:sldMkLst>
          <pc:docMk/>
          <pc:sldMk cId="2698703790" sldId="270"/>
        </pc:sldMkLst>
      </pc:sldChg>
      <pc:sldChg chg="del">
        <pc:chgData name="Στάθης Λεουτσάκος" userId="44e8ba051d174c4b" providerId="LiveId" clId="{94DD580F-8B99-45D3-A673-AD661313181D}" dt="2023-03-26T16:44:43.110" v="1441" actId="2696"/>
        <pc:sldMkLst>
          <pc:docMk/>
          <pc:sldMk cId="2484198133" sldId="271"/>
        </pc:sldMkLst>
      </pc:sldChg>
      <pc:sldChg chg="del">
        <pc:chgData name="Στάθης Λεουτσάκος" userId="44e8ba051d174c4b" providerId="LiveId" clId="{94DD580F-8B99-45D3-A673-AD661313181D}" dt="2023-03-26T16:57:18.148" v="2201" actId="2696"/>
        <pc:sldMkLst>
          <pc:docMk/>
          <pc:sldMk cId="829381669" sldId="272"/>
        </pc:sldMkLst>
      </pc:sldChg>
      <pc:sldChg chg="modSp new mod">
        <pc:chgData name="Στάθης Λεουτσάκος" userId="44e8ba051d174c4b" providerId="LiveId" clId="{94DD580F-8B99-45D3-A673-AD661313181D}" dt="2023-03-26T17:13:05.764" v="2799" actId="207"/>
        <pc:sldMkLst>
          <pc:docMk/>
          <pc:sldMk cId="2105706540" sldId="273"/>
        </pc:sldMkLst>
        <pc:spChg chg="mod">
          <ac:chgData name="Στάθης Λεουτσάκος" userId="44e8ba051d174c4b" providerId="LiveId" clId="{94DD580F-8B99-45D3-A673-AD661313181D}" dt="2023-03-26T17:13:05.764" v="2799" actId="207"/>
          <ac:spMkLst>
            <pc:docMk/>
            <pc:sldMk cId="2105706540" sldId="273"/>
            <ac:spMk id="2" creationId="{286DD086-01A4-2D38-2FBE-301594EC9DB1}"/>
          </ac:spMkLst>
        </pc:spChg>
      </pc:sldChg>
      <pc:sldChg chg="modSp add mod">
        <pc:chgData name="Στάθης Λεουτσάκος" userId="44e8ba051d174c4b" providerId="LiveId" clId="{94DD580F-8B99-45D3-A673-AD661313181D}" dt="2023-03-26T17:10:17.399" v="2771" actId="113"/>
        <pc:sldMkLst>
          <pc:docMk/>
          <pc:sldMk cId="741996584" sldId="274"/>
        </pc:sldMkLst>
        <pc:spChg chg="mod">
          <ac:chgData name="Στάθης Λεουτσάκος" userId="44e8ba051d174c4b" providerId="LiveId" clId="{94DD580F-8B99-45D3-A673-AD661313181D}" dt="2023-03-26T16:31:45.042" v="929" actId="20577"/>
          <ac:spMkLst>
            <pc:docMk/>
            <pc:sldMk cId="741996584" sldId="274"/>
            <ac:spMk id="2" creationId="{00000000-0000-0000-0000-000000000000}"/>
          </ac:spMkLst>
        </pc:spChg>
        <pc:spChg chg="mod">
          <ac:chgData name="Στάθης Λεουτσάκος" userId="44e8ba051d174c4b" providerId="LiveId" clId="{94DD580F-8B99-45D3-A673-AD661313181D}" dt="2023-03-26T17:10:17.399" v="2771" actId="113"/>
          <ac:spMkLst>
            <pc:docMk/>
            <pc:sldMk cId="741996584" sldId="274"/>
            <ac:spMk id="3" creationId="{00000000-0000-0000-0000-000000000000}"/>
          </ac:spMkLst>
        </pc:spChg>
      </pc:sldChg>
      <pc:sldChg chg="modSp add mod">
        <pc:chgData name="Στάθης Λεουτσάκος" userId="44e8ba051d174c4b" providerId="LiveId" clId="{94DD580F-8B99-45D3-A673-AD661313181D}" dt="2023-03-26T17:11:11.542" v="2798" actId="5793"/>
        <pc:sldMkLst>
          <pc:docMk/>
          <pc:sldMk cId="2591690649" sldId="275"/>
        </pc:sldMkLst>
        <pc:spChg chg="mod">
          <ac:chgData name="Στάθης Λεουτσάκος" userId="44e8ba051d174c4b" providerId="LiveId" clId="{94DD580F-8B99-45D3-A673-AD661313181D}" dt="2023-03-26T16:33:54.517" v="954" actId="20577"/>
          <ac:spMkLst>
            <pc:docMk/>
            <pc:sldMk cId="2591690649" sldId="275"/>
            <ac:spMk id="2" creationId="{00000000-0000-0000-0000-000000000000}"/>
          </ac:spMkLst>
        </pc:spChg>
        <pc:spChg chg="mod">
          <ac:chgData name="Στάθης Λεουτσάκος" userId="44e8ba051d174c4b" providerId="LiveId" clId="{94DD580F-8B99-45D3-A673-AD661313181D}" dt="2023-03-26T17:11:11.542" v="2798" actId="5793"/>
          <ac:spMkLst>
            <pc:docMk/>
            <pc:sldMk cId="2591690649" sldId="275"/>
            <ac:spMk id="3" creationId="{00000000-0000-0000-0000-000000000000}"/>
          </ac:spMkLst>
        </pc:spChg>
      </pc:sldChg>
      <pc:sldChg chg="delSp modSp new mod">
        <pc:chgData name="Στάθης Λεουτσάκος" userId="44e8ba051d174c4b" providerId="LiveId" clId="{94DD580F-8B99-45D3-A673-AD661313181D}" dt="2023-03-26T17:13:45.039" v="2803" actId="1076"/>
        <pc:sldMkLst>
          <pc:docMk/>
          <pc:sldMk cId="2223239624" sldId="276"/>
        </pc:sldMkLst>
        <pc:spChg chg="mod">
          <ac:chgData name="Στάθης Λεουτσάκος" userId="44e8ba051d174c4b" providerId="LiveId" clId="{94DD580F-8B99-45D3-A673-AD661313181D}" dt="2023-03-26T17:13:45.039" v="2803" actId="1076"/>
          <ac:spMkLst>
            <pc:docMk/>
            <pc:sldMk cId="2223239624" sldId="276"/>
            <ac:spMk id="2" creationId="{B0E97715-F4DC-AE2D-864E-537A4B18BF02}"/>
          </ac:spMkLst>
        </pc:spChg>
        <pc:spChg chg="del">
          <ac:chgData name="Στάθης Λεουτσάκος" userId="44e8ba051d174c4b" providerId="LiveId" clId="{94DD580F-8B99-45D3-A673-AD661313181D}" dt="2023-03-26T16:38:01.182" v="1110" actId="478"/>
          <ac:spMkLst>
            <pc:docMk/>
            <pc:sldMk cId="2223239624" sldId="276"/>
            <ac:spMk id="3" creationId="{98000B13-3C78-82F7-FCB0-20BE16E5CAC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457408" y="1591962"/>
            <a:ext cx="8915399" cy="2262781"/>
          </a:xfrm>
        </p:spPr>
        <p:txBody>
          <a:bodyPr>
            <a:normAutofit/>
          </a:bodyPr>
          <a:lstStyle/>
          <a:p>
            <a:pPr algn="ctr"/>
            <a:r>
              <a:rPr lang="el-GR" b="1" dirty="0"/>
              <a:t>ΡΩΜΑΪΚΗ ΑΥΤΟΚΡΑΤΟΡΙΑ (1ος αι. π.Χ. - 3ος αι. μ.Χ.)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l-GR" sz="2800" b="1" dirty="0"/>
              <a:t>Στάθης </a:t>
            </a:r>
            <a:r>
              <a:rPr lang="el-GR" sz="2800" b="1" dirty="0" err="1"/>
              <a:t>Λεουτσάκος</a:t>
            </a:r>
            <a:endParaRPr lang="en-US" sz="2800" b="1" dirty="0"/>
          </a:p>
          <a:p>
            <a:pPr algn="r"/>
            <a:r>
              <a:rPr lang="en-US" sz="2800" dirty="0"/>
              <a:t>1o </a:t>
            </a:r>
            <a:r>
              <a:rPr lang="el-GR" sz="2800" dirty="0"/>
              <a:t>Πρότυπο ΓΕΛ Αθηνών – </a:t>
            </a:r>
            <a:r>
              <a:rPr lang="el-GR" sz="2800" dirty="0" err="1"/>
              <a:t>Γεννάδειο</a:t>
            </a:r>
            <a:r>
              <a:rPr lang="el-GR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58202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b="1" dirty="0"/>
              <a:t>Διοίκηση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1384917"/>
            <a:ext cx="8915400" cy="509826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l-GR" sz="2000" b="1" dirty="0">
                <a:solidFill>
                  <a:srgbClr val="C00000"/>
                </a:solidFill>
              </a:rPr>
              <a:t>Συγκεντρωτισμός εξουσίας </a:t>
            </a:r>
          </a:p>
          <a:p>
            <a:pPr algn="just"/>
            <a:r>
              <a:rPr lang="el-GR" sz="2000" b="1" dirty="0">
                <a:solidFill>
                  <a:srgbClr val="C00000"/>
                </a:solidFill>
              </a:rPr>
              <a:t>Μείωση πρωταγωνιστικού ρόλου Ρώμης έναντι κατακτημένων εξαιτίας: </a:t>
            </a:r>
            <a:r>
              <a:rPr lang="el-GR" sz="2000" dirty="0">
                <a:solidFill>
                  <a:schemeClr val="tx1"/>
                </a:solidFill>
              </a:rPr>
              <a:t>α) της </a:t>
            </a:r>
            <a:r>
              <a:rPr lang="el-GR" sz="2000" b="1" dirty="0">
                <a:solidFill>
                  <a:schemeClr val="tx1"/>
                </a:solidFill>
              </a:rPr>
              <a:t>μεταβολής στη σύνθεση της συγκλήτου με την είσοδο αξιωματούχων από τις επαρχίες</a:t>
            </a:r>
            <a:r>
              <a:rPr lang="el-GR" sz="2000" dirty="0">
                <a:solidFill>
                  <a:schemeClr val="tx1"/>
                </a:solidFill>
              </a:rPr>
              <a:t>, β) της </a:t>
            </a:r>
            <a:r>
              <a:rPr lang="el-GR" sz="2000" b="1" dirty="0">
                <a:solidFill>
                  <a:schemeClr val="tx1"/>
                </a:solidFill>
              </a:rPr>
              <a:t>παραχώρησης του δικαιώματος του Ρωμαίου πολίτη σε πολλούς από τους κατοίκους επαρχιακών πόλεων</a:t>
            </a:r>
            <a:r>
              <a:rPr lang="el-GR" sz="2000" dirty="0">
                <a:solidFill>
                  <a:schemeClr val="tx1"/>
                </a:solidFill>
              </a:rPr>
              <a:t> (ενίσχυση της τάσης αυτής από επαρχιώτες αυτοκράτορες και στρατό)</a:t>
            </a:r>
          </a:p>
          <a:p>
            <a:pPr algn="just"/>
            <a:r>
              <a:rPr lang="el-GR" sz="2000" b="1" dirty="0">
                <a:solidFill>
                  <a:srgbClr val="C00000"/>
                </a:solidFill>
              </a:rPr>
              <a:t>Λόγοι αποδοχής ρωμαϊκής διοίκησης από τους γηγενείς πληθυσμούς: </a:t>
            </a:r>
            <a:r>
              <a:rPr lang="el-GR" sz="2000" dirty="0">
                <a:solidFill>
                  <a:schemeClr val="tx1"/>
                </a:solidFill>
              </a:rPr>
              <a:t>α) η </a:t>
            </a:r>
            <a:r>
              <a:rPr lang="el-GR" sz="2000" b="1" dirty="0">
                <a:solidFill>
                  <a:schemeClr val="tx1"/>
                </a:solidFill>
              </a:rPr>
              <a:t>ίδρυση αποικιών </a:t>
            </a:r>
            <a:r>
              <a:rPr lang="el-GR" sz="2000" dirty="0">
                <a:solidFill>
                  <a:schemeClr val="tx1"/>
                </a:solidFill>
              </a:rPr>
              <a:t>και β) η </a:t>
            </a:r>
            <a:r>
              <a:rPr lang="el-GR" sz="2000" b="1" dirty="0">
                <a:solidFill>
                  <a:schemeClr val="tx1"/>
                </a:solidFill>
              </a:rPr>
              <a:t>εγκατάσταση Ρωμαίων στρατιωτών σε περιοχές που βρίσκονται σε ημιβάρβαρη κατάσταση </a:t>
            </a:r>
          </a:p>
          <a:p>
            <a:pPr algn="just"/>
            <a:r>
              <a:rPr lang="el-GR" sz="2000" dirty="0">
                <a:solidFill>
                  <a:schemeClr val="tx1"/>
                </a:solidFill>
              </a:rPr>
              <a:t>Οι ρωμαϊκές αποικίες και τα ρωμαϊκά στρατόπεδα εξελίχθηκαν σε πολυάνθρωπα κέντρα με την εγκατάσταση γηγενών Ρωμαίων πολιτών</a:t>
            </a:r>
          </a:p>
        </p:txBody>
      </p:sp>
    </p:spTree>
    <p:extLst>
      <p:ext uri="{BB962C8B-B14F-4D97-AF65-F5344CB8AC3E}">
        <p14:creationId xmlns:p14="http://schemas.microsoft.com/office/powerpoint/2010/main" val="2619801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312838" y="311072"/>
            <a:ext cx="8911687" cy="1180377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/>
              <a:t>Διάταγμα </a:t>
            </a:r>
            <a:r>
              <a:rPr lang="el-GR" b="1" dirty="0" err="1"/>
              <a:t>Καρακάλλα</a:t>
            </a:r>
            <a:r>
              <a:rPr lang="el-GR" b="1" dirty="0"/>
              <a:t> </a:t>
            </a:r>
            <a:br>
              <a:rPr lang="el-GR" b="1" dirty="0"/>
            </a:br>
            <a:r>
              <a:rPr lang="el-GR" b="1" dirty="0"/>
              <a:t>(212 μ.Χ.)</a:t>
            </a:r>
            <a:br>
              <a:rPr lang="el-GR" b="1" dirty="0"/>
            </a:b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309125" y="1861751"/>
            <a:ext cx="8915400" cy="49015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l-GR" sz="2400" b="1" dirty="0">
                <a:solidFill>
                  <a:srgbClr val="C00000"/>
                </a:solidFill>
              </a:rPr>
              <a:t>Γενίκευση δικαιώματος Ρωμαίου πολίτη σε όλους τους ελεύθερους κατοίκους της αυτοκρατορίας </a:t>
            </a:r>
          </a:p>
          <a:p>
            <a:pPr algn="just"/>
            <a:r>
              <a:rPr lang="el-GR" sz="2400" b="1" dirty="0">
                <a:solidFill>
                  <a:schemeClr val="tx1"/>
                </a:solidFill>
              </a:rPr>
              <a:t>Διάδοση Ελληνικού Πολιτισμού στη Δύση και </a:t>
            </a:r>
            <a:r>
              <a:rPr lang="el-GR" sz="2400" b="1" dirty="0" err="1">
                <a:solidFill>
                  <a:schemeClr val="tx1"/>
                </a:solidFill>
              </a:rPr>
              <a:t>εκλατινισμός</a:t>
            </a:r>
            <a:r>
              <a:rPr lang="el-GR" sz="2400" b="1" dirty="0">
                <a:solidFill>
                  <a:schemeClr val="tx1"/>
                </a:solidFill>
              </a:rPr>
              <a:t> κατοίκων</a:t>
            </a:r>
          </a:p>
          <a:p>
            <a:pPr marL="0" indent="0" algn="ctr">
              <a:buNone/>
            </a:pPr>
            <a:r>
              <a:rPr lang="el-GR" sz="2400" b="1" dirty="0">
                <a:solidFill>
                  <a:srgbClr val="C00000"/>
                </a:solidFill>
              </a:rPr>
              <a:t>Λόγοι ευημερίας ρωμαϊκού κράτους τον 2</a:t>
            </a:r>
            <a:r>
              <a:rPr lang="el-GR" sz="2400" b="1" baseline="30000" dirty="0">
                <a:solidFill>
                  <a:srgbClr val="C00000"/>
                </a:solidFill>
              </a:rPr>
              <a:t>ο  αι. μ.Χ.</a:t>
            </a:r>
            <a:r>
              <a:rPr lang="el-GR" sz="2400" b="1" dirty="0">
                <a:solidFill>
                  <a:srgbClr val="C00000"/>
                </a:solidFill>
              </a:rPr>
              <a:t>: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l-GR" sz="2400" b="1" dirty="0">
                <a:solidFill>
                  <a:schemeClr val="tx1"/>
                </a:solidFill>
              </a:rPr>
              <a:t> ισχυρό αμυντικό σύστημα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l-GR" sz="2400" b="1" dirty="0">
                <a:solidFill>
                  <a:schemeClr val="tx1"/>
                </a:solidFill>
              </a:rPr>
              <a:t> διευρυμένο οδικό δίκτυο, </a:t>
            </a:r>
            <a:r>
              <a:rPr lang="el-GR" sz="2400" dirty="0">
                <a:solidFill>
                  <a:schemeClr val="tx1"/>
                </a:solidFill>
              </a:rPr>
              <a:t>που διευκόλυνε τη μετακίνηση του στρατού και τη μεταφορά αγαθών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l-GR" sz="2400" b="1" dirty="0">
                <a:solidFill>
                  <a:schemeClr val="tx1"/>
                </a:solidFill>
              </a:rPr>
              <a:t>επικράτηση ειρήνης (</a:t>
            </a:r>
            <a:r>
              <a:rPr lang="el-GR" sz="2400" b="1" dirty="0" err="1">
                <a:solidFill>
                  <a:schemeClr val="tx1"/>
                </a:solidFill>
              </a:rPr>
              <a:t>pax</a:t>
            </a:r>
            <a:r>
              <a:rPr lang="el-GR" sz="2400" b="1" dirty="0">
                <a:solidFill>
                  <a:schemeClr val="tx1"/>
                </a:solidFill>
              </a:rPr>
              <a:t> </a:t>
            </a:r>
            <a:r>
              <a:rPr lang="el-GR" sz="2400" b="1" dirty="0" err="1">
                <a:solidFill>
                  <a:schemeClr val="tx1"/>
                </a:solidFill>
              </a:rPr>
              <a:t>romana</a:t>
            </a:r>
            <a:r>
              <a:rPr lang="el-GR" sz="2400" b="1" dirty="0">
                <a:solidFill>
                  <a:schemeClr val="tx1"/>
                </a:solidFill>
              </a:rPr>
              <a:t>) – παύση πολέμου και ευνομία</a:t>
            </a:r>
          </a:p>
        </p:txBody>
      </p:sp>
    </p:spTree>
    <p:extLst>
      <p:ext uri="{BB962C8B-B14F-4D97-AF65-F5344CB8AC3E}">
        <p14:creationId xmlns:p14="http://schemas.microsoft.com/office/powerpoint/2010/main" val="2228560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b="1" dirty="0"/>
              <a:t>Ρωμαϊκό δίκαιο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1447059"/>
            <a:ext cx="8915400" cy="5149049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l-GR" sz="3400" dirty="0">
                <a:solidFill>
                  <a:srgbClr val="C00000"/>
                </a:solidFill>
              </a:rPr>
              <a:t>Η </a:t>
            </a:r>
            <a:r>
              <a:rPr lang="el-GR" sz="3400" b="1" dirty="0">
                <a:solidFill>
                  <a:srgbClr val="C00000"/>
                </a:solidFill>
              </a:rPr>
              <a:t>μεγαλύτερη προσφορά </a:t>
            </a:r>
            <a:r>
              <a:rPr lang="el-GR" sz="3400" dirty="0">
                <a:solidFill>
                  <a:srgbClr val="C00000"/>
                </a:solidFill>
              </a:rPr>
              <a:t>των Ρωμαίων</a:t>
            </a:r>
          </a:p>
          <a:p>
            <a:pPr algn="just"/>
            <a:r>
              <a:rPr lang="el-GR" sz="3400" dirty="0"/>
              <a:t>	</a:t>
            </a:r>
            <a:r>
              <a:rPr lang="el-GR" sz="3400" b="1" dirty="0"/>
              <a:t>Αρχικά, η </a:t>
            </a:r>
            <a:r>
              <a:rPr lang="el-GR" sz="3400" b="1" dirty="0" err="1">
                <a:solidFill>
                  <a:srgbClr val="C00000"/>
                </a:solidFill>
              </a:rPr>
              <a:t>Δωδεκάδελτος</a:t>
            </a:r>
            <a:r>
              <a:rPr lang="el-GR" sz="3400" b="1" dirty="0"/>
              <a:t> ήταν μόνο για την πόλη κράτος της Ρώμης</a:t>
            </a:r>
            <a:r>
              <a:rPr lang="el-GR" sz="3400" dirty="0"/>
              <a:t>, αλλά </a:t>
            </a:r>
            <a:r>
              <a:rPr lang="el-GR" sz="3400" b="1" dirty="0"/>
              <a:t>σταδιακά επεκτάθηκε</a:t>
            </a:r>
            <a:r>
              <a:rPr lang="el-GR" sz="3400" dirty="0"/>
              <a:t>, με σκοπό να καλύψει τις ανάγκες των κατεκτημένων λαών</a:t>
            </a:r>
          </a:p>
          <a:p>
            <a:pPr algn="just"/>
            <a:r>
              <a:rPr lang="el-GR" sz="3400" b="1" dirty="0">
                <a:solidFill>
                  <a:srgbClr val="C00000"/>
                </a:solidFill>
              </a:rPr>
              <a:t>Επιρροές:</a:t>
            </a:r>
            <a:r>
              <a:rPr lang="el-GR" sz="3400" dirty="0">
                <a:solidFill>
                  <a:srgbClr val="C00000"/>
                </a:solidFill>
              </a:rPr>
              <a:t> </a:t>
            </a:r>
            <a:r>
              <a:rPr lang="el-GR" sz="3400" dirty="0"/>
              <a:t>Οι Ρωμαίοι έλαβαν υπόψη τους τα </a:t>
            </a:r>
            <a:r>
              <a:rPr lang="el-GR" sz="3400" b="1" dirty="0"/>
              <a:t>ήθη και τις συνήθειες των υπηκόων </a:t>
            </a:r>
            <a:r>
              <a:rPr lang="el-GR" sz="3400" dirty="0"/>
              <a:t>τους, καθώς και τις </a:t>
            </a:r>
            <a:r>
              <a:rPr lang="el-GR" sz="3400" b="1" dirty="0"/>
              <a:t>φιλοσοφικές ιδέες των Ελλήνων</a:t>
            </a:r>
            <a:r>
              <a:rPr lang="el-GR" sz="3400" dirty="0"/>
              <a:t>. Αργότερα η ρωμαϊκή νομολογία θα επηρεαστεί από τη </a:t>
            </a:r>
            <a:r>
              <a:rPr lang="el-GR" sz="3400" b="1" dirty="0"/>
              <a:t>χριστιανική ηθική</a:t>
            </a:r>
            <a:r>
              <a:rPr lang="el-GR" sz="3400" dirty="0"/>
              <a:t>. </a:t>
            </a:r>
          </a:p>
          <a:p>
            <a:pPr algn="just"/>
            <a:r>
              <a:rPr lang="el-GR" sz="3400" dirty="0"/>
              <a:t>	</a:t>
            </a:r>
            <a:r>
              <a:rPr lang="el-GR" sz="3400" b="1" dirty="0">
                <a:solidFill>
                  <a:srgbClr val="C00000"/>
                </a:solidFill>
              </a:rPr>
              <a:t>Εμπλουτισμός </a:t>
            </a:r>
            <a:r>
              <a:rPr lang="el-GR" sz="3400" b="1" dirty="0" err="1">
                <a:solidFill>
                  <a:srgbClr val="C00000"/>
                </a:solidFill>
              </a:rPr>
              <a:t>Δωδεκάδελτου</a:t>
            </a:r>
            <a:r>
              <a:rPr lang="el-GR" sz="3400" b="1" dirty="0">
                <a:solidFill>
                  <a:srgbClr val="C00000"/>
                </a:solidFill>
              </a:rPr>
              <a:t>: </a:t>
            </a:r>
            <a:r>
              <a:rPr lang="el-GR" sz="3400" dirty="0"/>
              <a:t>α) </a:t>
            </a:r>
            <a:r>
              <a:rPr lang="el-GR" sz="3400" b="1" dirty="0"/>
              <a:t>συγκλητικά </a:t>
            </a:r>
            <a:r>
              <a:rPr lang="el-GR" sz="3400" b="1" dirty="0" err="1"/>
              <a:t>ψηφίσμα</a:t>
            </a:r>
            <a:r>
              <a:rPr lang="el-GR" sz="3400" b="1" dirty="0"/>
              <a:t>-τα</a:t>
            </a:r>
            <a:r>
              <a:rPr lang="el-GR" sz="3400" dirty="0"/>
              <a:t>, β) </a:t>
            </a:r>
            <a:r>
              <a:rPr lang="el-GR" sz="3400" b="1" dirty="0"/>
              <a:t>διατάγματα </a:t>
            </a:r>
            <a:r>
              <a:rPr lang="el-GR" sz="3400" b="1" dirty="0" err="1"/>
              <a:t>πραιτώρων</a:t>
            </a:r>
            <a:r>
              <a:rPr lang="el-GR" sz="3400" b="1" dirty="0"/>
              <a:t> </a:t>
            </a:r>
            <a:r>
              <a:rPr lang="el-GR" sz="3400" dirty="0"/>
              <a:t>και γ) </a:t>
            </a:r>
            <a:r>
              <a:rPr lang="el-GR" sz="3400" b="1" dirty="0"/>
              <a:t>αυτοκρατορικές αποφάσεις</a:t>
            </a:r>
          </a:p>
          <a:p>
            <a:pPr algn="just"/>
            <a:r>
              <a:rPr lang="el-GR" sz="3400" b="1" dirty="0">
                <a:solidFill>
                  <a:srgbClr val="C00000"/>
                </a:solidFill>
              </a:rPr>
              <a:t>Νομοδιδάσκαλοι:</a:t>
            </a:r>
            <a:r>
              <a:rPr lang="el-GR" sz="3400" dirty="0"/>
              <a:t> </a:t>
            </a:r>
            <a:r>
              <a:rPr lang="el-GR" sz="3400" b="1" dirty="0"/>
              <a:t>πνευματικοί άνθρωποι, ειδικοί για την ερμηνεία του δικαίου</a:t>
            </a:r>
            <a:r>
              <a:rPr lang="el-GR" sz="2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7618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59847"/>
          </a:xfrm>
        </p:spPr>
        <p:txBody>
          <a:bodyPr>
            <a:normAutofit/>
          </a:bodyPr>
          <a:lstStyle/>
          <a:p>
            <a:pPr algn="ctr"/>
            <a:r>
              <a:rPr lang="el-GR" b="1" dirty="0"/>
              <a:t>Παράγοντες κρίσης τον 3</a:t>
            </a:r>
            <a:r>
              <a:rPr lang="el-GR" b="1" baseline="30000" dirty="0"/>
              <a:t>ο</a:t>
            </a:r>
            <a:r>
              <a:rPr lang="el-GR" b="1" dirty="0"/>
              <a:t> αι. μ.Χ.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1615736"/>
            <a:ext cx="8915400" cy="4933344"/>
          </a:xfrm>
        </p:spPr>
        <p:txBody>
          <a:bodyPr>
            <a:noAutofit/>
          </a:bodyPr>
          <a:lstStyle/>
          <a:p>
            <a:pPr algn="just"/>
            <a:r>
              <a:rPr lang="el-GR" sz="2800" dirty="0">
                <a:solidFill>
                  <a:schemeClr val="tx1"/>
                </a:solidFill>
              </a:rPr>
              <a:t>Ο </a:t>
            </a:r>
            <a:r>
              <a:rPr lang="el-GR" sz="2800" b="1" dirty="0">
                <a:solidFill>
                  <a:schemeClr val="tx1"/>
                </a:solidFill>
              </a:rPr>
              <a:t>ρόλος του στρατού </a:t>
            </a:r>
          </a:p>
          <a:p>
            <a:pPr algn="just"/>
            <a:r>
              <a:rPr lang="el-GR" sz="2800" b="1" dirty="0">
                <a:solidFill>
                  <a:schemeClr val="tx1"/>
                </a:solidFill>
              </a:rPr>
              <a:t>Επαναστάσεις και ανεξαρτητοποίηση επαρχιών</a:t>
            </a:r>
          </a:p>
          <a:p>
            <a:pPr algn="just"/>
            <a:r>
              <a:rPr lang="el-GR" sz="2800" b="1" dirty="0">
                <a:solidFill>
                  <a:schemeClr val="tx1"/>
                </a:solidFill>
              </a:rPr>
              <a:t>Εγκατάλειψη εμπορίου, βιοτεχνίας</a:t>
            </a:r>
            <a:r>
              <a:rPr lang="el-GR" sz="2800" dirty="0">
                <a:solidFill>
                  <a:schemeClr val="tx1"/>
                </a:solidFill>
              </a:rPr>
              <a:t> και στροφή στην καλλιέργεια της γης</a:t>
            </a:r>
          </a:p>
          <a:p>
            <a:pPr algn="just"/>
            <a:r>
              <a:rPr lang="el-GR" sz="2800" b="1" dirty="0">
                <a:solidFill>
                  <a:schemeClr val="tx1"/>
                </a:solidFill>
              </a:rPr>
              <a:t>Κοινωνική κρίση </a:t>
            </a:r>
            <a:r>
              <a:rPr lang="el-GR" sz="2800" dirty="0">
                <a:solidFill>
                  <a:schemeClr val="tx1"/>
                </a:solidFill>
              </a:rPr>
              <a:t>ως συνέπεια της οικονομικής κρίσης</a:t>
            </a:r>
          </a:p>
          <a:p>
            <a:pPr algn="just"/>
            <a:r>
              <a:rPr lang="el-GR" sz="2800" b="1" dirty="0">
                <a:solidFill>
                  <a:schemeClr val="tx1"/>
                </a:solidFill>
              </a:rPr>
              <a:t>Νέοι εχθροί </a:t>
            </a:r>
            <a:r>
              <a:rPr lang="el-GR" sz="2800" dirty="0">
                <a:solidFill>
                  <a:schemeClr val="tx1"/>
                </a:solidFill>
              </a:rPr>
              <a:t>και παραβίαση συνόρων </a:t>
            </a:r>
          </a:p>
        </p:txBody>
      </p:sp>
    </p:spTree>
    <p:extLst>
      <p:ext uri="{BB962C8B-B14F-4D97-AF65-F5344CB8AC3E}">
        <p14:creationId xmlns:p14="http://schemas.microsoft.com/office/powerpoint/2010/main" val="3336918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86DD086-01A4-2D38-2FBE-301594EC9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5131" y="2788555"/>
            <a:ext cx="9658056" cy="1280890"/>
          </a:xfrm>
        </p:spPr>
        <p:txBody>
          <a:bodyPr>
            <a:noAutofit/>
          </a:bodyPr>
          <a:lstStyle/>
          <a:p>
            <a:pPr algn="ctr"/>
            <a:r>
              <a:rPr lang="el-GR" sz="4400" b="1" dirty="0">
                <a:solidFill>
                  <a:srgbClr val="C00000"/>
                </a:solidFill>
              </a:rPr>
              <a:t>Η εποχή του Αυγούστου </a:t>
            </a:r>
            <a:br>
              <a:rPr lang="el-GR" sz="4400" b="1" dirty="0">
                <a:solidFill>
                  <a:srgbClr val="C00000"/>
                </a:solidFill>
              </a:rPr>
            </a:br>
            <a:r>
              <a:rPr lang="el-GR" sz="4400" b="1" dirty="0">
                <a:solidFill>
                  <a:srgbClr val="C00000"/>
                </a:solidFill>
              </a:rPr>
              <a:t>(27 π.Χ. - 14 μ.Χ.)</a:t>
            </a:r>
          </a:p>
        </p:txBody>
      </p:sp>
    </p:spTree>
    <p:extLst>
      <p:ext uri="{BB962C8B-B14F-4D97-AF65-F5344CB8AC3E}">
        <p14:creationId xmlns:p14="http://schemas.microsoft.com/office/powerpoint/2010/main" val="2105706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Οργάνωση Πολιτείας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1518082"/>
            <a:ext cx="8915400" cy="55087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b="1" dirty="0">
                <a:solidFill>
                  <a:srgbClr val="C00000"/>
                </a:solidFill>
              </a:rPr>
              <a:t>Κόπωση Ρωμαίων λόγω εμφυλίων πολέμων</a:t>
            </a:r>
          </a:p>
          <a:p>
            <a:pPr marL="0" indent="0" algn="ctr">
              <a:buNone/>
            </a:pPr>
            <a:endParaRPr lang="el-GR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l-GR" b="1" dirty="0">
                <a:solidFill>
                  <a:srgbClr val="C00000"/>
                </a:solidFill>
              </a:rPr>
              <a:t>Πεποιθήσεις και ενέργειες </a:t>
            </a:r>
            <a:r>
              <a:rPr lang="el-GR" b="1" dirty="0" err="1">
                <a:solidFill>
                  <a:srgbClr val="C00000"/>
                </a:solidFill>
              </a:rPr>
              <a:t>Οκταβιανού</a:t>
            </a:r>
            <a:r>
              <a:rPr lang="el-GR" b="1" dirty="0">
                <a:solidFill>
                  <a:srgbClr val="C00000"/>
                </a:solidFill>
              </a:rPr>
              <a:t> μετά τη μάχη στο Άκτιο:</a:t>
            </a:r>
          </a:p>
          <a:p>
            <a:pPr algn="just"/>
            <a:r>
              <a:rPr lang="el-GR" dirty="0"/>
              <a:t>Πίστευε ότι μόνο η </a:t>
            </a:r>
            <a:r>
              <a:rPr lang="el-GR" b="1" dirty="0"/>
              <a:t>ενίσχυση της κεντρικής εξουσίας μπορεί να φέρει ειρήνη </a:t>
            </a:r>
            <a:r>
              <a:rPr lang="el-GR" dirty="0"/>
              <a:t>και ασφάλεια στη ρωμαϊκή  αυτοκρατορία</a:t>
            </a:r>
          </a:p>
          <a:p>
            <a:pPr algn="just"/>
            <a:r>
              <a:rPr lang="el-GR" b="1" dirty="0"/>
              <a:t>Δεν θέλησε να ενοχλήσει τα δημοκρατικά αισθήματα των Ρωμαίων</a:t>
            </a:r>
          </a:p>
          <a:p>
            <a:pPr algn="just"/>
            <a:r>
              <a:rPr lang="el-GR" b="1" dirty="0"/>
              <a:t>Δεν δέχθηκε το αξίωμα του δικτάτορα</a:t>
            </a:r>
            <a:r>
              <a:rPr lang="el-GR" dirty="0"/>
              <a:t>,</a:t>
            </a:r>
            <a:r>
              <a:rPr lang="el-GR" b="1" dirty="0"/>
              <a:t> </a:t>
            </a:r>
            <a:r>
              <a:rPr lang="el-GR" dirty="0"/>
              <a:t>αλλά άφησε το λαό και τη σύγκλητο να του αποδώσουν τα άλλα αξιώματα</a:t>
            </a:r>
          </a:p>
          <a:p>
            <a:pPr algn="just"/>
            <a:r>
              <a:rPr lang="el-GR" dirty="0"/>
              <a:t>Απόκτησε αξιώματα όπως του </a:t>
            </a:r>
            <a:r>
              <a:rPr lang="el-GR" b="1" dirty="0"/>
              <a:t>υπάτου, του δημάρχου, του </a:t>
            </a:r>
            <a:r>
              <a:rPr lang="el-GR" b="1" dirty="0" err="1"/>
              <a:t>ιμπεράτορα</a:t>
            </a:r>
            <a:r>
              <a:rPr lang="el-GR" b="1" dirty="0"/>
              <a:t> </a:t>
            </a:r>
            <a:r>
              <a:rPr lang="el-GR" dirty="0"/>
              <a:t>(ανώτατος στρατιωτικός), του </a:t>
            </a:r>
            <a:r>
              <a:rPr lang="el-GR" b="1" dirty="0"/>
              <a:t>πρώτου πολίτη </a:t>
            </a:r>
            <a:r>
              <a:rPr lang="el-GR" dirty="0"/>
              <a:t>του κράτους και του </a:t>
            </a:r>
            <a:r>
              <a:rPr lang="el-GR" b="1" dirty="0"/>
              <a:t>«μεγίστου αρχιερέως»</a:t>
            </a:r>
            <a:r>
              <a:rPr lang="el-GR" dirty="0"/>
              <a:t> (ανώτατος θρησκευτικός άρχοντας)</a:t>
            </a:r>
          </a:p>
          <a:p>
            <a:pPr algn="just"/>
            <a:r>
              <a:rPr lang="el-GR" dirty="0"/>
              <a:t>Δημιούργησε ένα συμβουλευτικό σώμα, το </a:t>
            </a:r>
            <a:r>
              <a:rPr lang="el-GR" b="1" dirty="0"/>
              <a:t>συμβούλιο του αυτοκράτορα </a:t>
            </a:r>
            <a:r>
              <a:rPr lang="el-GR" dirty="0"/>
              <a:t>που τον βοηθούσε στην άσκηση της εξουσίας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l-GR" dirty="0"/>
          </a:p>
        </p:txBody>
      </p:sp>
      <p:sp>
        <p:nvSpPr>
          <p:cNvPr id="4" name="Βέλος: Κάτω 3">
            <a:extLst>
              <a:ext uri="{FF2B5EF4-FFF2-40B4-BE49-F238E27FC236}">
                <a16:creationId xmlns:a16="http://schemas.microsoft.com/office/drawing/2014/main" id="{9E183752-924D-4297-3152-130F7224D618}"/>
              </a:ext>
            </a:extLst>
          </p:cNvPr>
          <p:cNvSpPr/>
          <p:nvPr/>
        </p:nvSpPr>
        <p:spPr>
          <a:xfrm>
            <a:off x="6819866" y="1905000"/>
            <a:ext cx="454092" cy="3676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8752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469358" y="193683"/>
            <a:ext cx="8911687" cy="951376"/>
          </a:xfrm>
        </p:spPr>
        <p:txBody>
          <a:bodyPr/>
          <a:lstStyle/>
          <a:p>
            <a:pPr algn="ctr"/>
            <a:r>
              <a:rPr lang="el-GR" b="1" dirty="0"/>
              <a:t>Κατανομή εξουσίας από </a:t>
            </a:r>
            <a:r>
              <a:rPr lang="el-GR" b="1" dirty="0" err="1"/>
              <a:t>Οκταβιανό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358552" y="1145059"/>
            <a:ext cx="8915400" cy="5280454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l-GR" sz="2400" b="1" dirty="0">
                <a:solidFill>
                  <a:srgbClr val="C00000"/>
                </a:solidFill>
              </a:rPr>
              <a:t>Συμβιβαστική τακτική και αποφυγή αυταρχικών μεθόδων/ Ενέργειες:</a:t>
            </a:r>
          </a:p>
          <a:p>
            <a:pPr algn="just"/>
            <a:r>
              <a:rPr lang="el-GR" sz="2400" b="1" dirty="0"/>
              <a:t>Διατήρηση</a:t>
            </a:r>
            <a:r>
              <a:rPr lang="el-GR" sz="2400" dirty="0"/>
              <a:t> </a:t>
            </a:r>
            <a:r>
              <a:rPr lang="el-GR" sz="2400" b="1" dirty="0"/>
              <a:t>εποπτείας της διοίκησης, της εξωτερικής πολιτικής και των στρατιωτικών ζητημάτων</a:t>
            </a:r>
          </a:p>
          <a:p>
            <a:pPr algn="just"/>
            <a:r>
              <a:rPr lang="el-GR" sz="2400" b="1" dirty="0"/>
              <a:t>Ανάθεση διαχείρισης θεμάτων σε δημόσιους άνδρες από τάξεις συγκλητικών και ιππέων</a:t>
            </a:r>
            <a:endParaRPr lang="el-GR" sz="2400" dirty="0"/>
          </a:p>
          <a:p>
            <a:pPr algn="just"/>
            <a:r>
              <a:rPr lang="el-GR" sz="2400" b="1" dirty="0"/>
              <a:t>Προϋποθέσεις εισόδου και τάξεις συγκλητικών και ιππέων</a:t>
            </a:r>
            <a:r>
              <a:rPr lang="el-GR" sz="2400" dirty="0"/>
              <a:t>: </a:t>
            </a:r>
            <a:r>
              <a:rPr lang="el-GR" sz="2400" b="1" dirty="0"/>
              <a:t>ηθική ακεραιότητα, εκπλήρωση στρατιωτικής υπηρεσίας και μεγάλη περιουσία</a:t>
            </a:r>
          </a:p>
          <a:p>
            <a:pPr algn="just"/>
            <a:r>
              <a:rPr lang="el-GR" sz="2400" b="1" dirty="0"/>
              <a:t>Διαμοιρασμός της διοίκηση των επαρχιών  με τη σύγκλητο </a:t>
            </a:r>
            <a:r>
              <a:rPr lang="el-GR" sz="2400" dirty="0"/>
              <a:t>(διόριζε διοικητές παραμεθόριων περιοχών)</a:t>
            </a:r>
          </a:p>
          <a:p>
            <a:pPr algn="just"/>
            <a:r>
              <a:rPr lang="el-GR" sz="2400" b="1" dirty="0"/>
              <a:t>Άσκηση εκτελεστικής εξουσίας μέσω διοικητικών αξιωματούχων </a:t>
            </a:r>
            <a:r>
              <a:rPr lang="el-GR" sz="2400" dirty="0"/>
              <a:t>(δημιουργία αυτοκρατορικής υπαλληλίας)</a:t>
            </a:r>
          </a:p>
          <a:p>
            <a:pPr algn="just"/>
            <a:r>
              <a:rPr lang="el-GR" sz="2400" b="1" dirty="0"/>
              <a:t>Αναγέννηση γεωργίας</a:t>
            </a:r>
          </a:p>
          <a:p>
            <a:pPr algn="just"/>
            <a:r>
              <a:rPr lang="el-GR" sz="2400" b="1" dirty="0"/>
              <a:t>Επαναφορά αυστηρών ηθών</a:t>
            </a:r>
          </a:p>
          <a:p>
            <a:pPr algn="just"/>
            <a:r>
              <a:rPr lang="el-GR" sz="2400" b="1" dirty="0"/>
              <a:t>Μέριμνα για εξωραϊσμό της Ρώμης </a:t>
            </a:r>
            <a:r>
              <a:rPr lang="el-GR" sz="2400" dirty="0"/>
              <a:t>(κατασκευή οικοδομημάτων)</a:t>
            </a:r>
          </a:p>
          <a:p>
            <a:pPr algn="just"/>
            <a:r>
              <a:rPr lang="el-GR" sz="2400" b="1" dirty="0"/>
              <a:t>Μετονομασία του σε Αύγουστο</a:t>
            </a:r>
            <a:r>
              <a:rPr lang="el-GR" sz="2400" dirty="0"/>
              <a:t> (σεβαστό) από τη σύγκλητο, μετά από την προσποίηση ότι ήθελε να παραιτηθεί (</a:t>
            </a:r>
            <a:r>
              <a:rPr lang="el-GR" sz="2400" b="1" dirty="0"/>
              <a:t>τέχνασμα</a:t>
            </a:r>
            <a:r>
              <a:rPr lang="el-GR" sz="2400" dirty="0"/>
              <a:t>)</a:t>
            </a:r>
          </a:p>
          <a:p>
            <a:pPr algn="just"/>
            <a:r>
              <a:rPr lang="el-GR" sz="2400" b="1" dirty="0"/>
              <a:t>Κατάλυση δημοκρατικού πολιτεύματος</a:t>
            </a:r>
          </a:p>
          <a:p>
            <a:pPr algn="just"/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98337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469358" y="193683"/>
            <a:ext cx="8911687" cy="951376"/>
          </a:xfrm>
        </p:spPr>
        <p:txBody>
          <a:bodyPr/>
          <a:lstStyle/>
          <a:p>
            <a:pPr algn="ctr"/>
            <a:r>
              <a:rPr lang="el-GR" b="1" dirty="0"/>
              <a:t>Πολίτευμα και μεταρρυθμίσεις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358552" y="1145059"/>
            <a:ext cx="8915400" cy="5280454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sz="2400" dirty="0"/>
              <a:t>Ο Αύγουστος  εγκαθίδρυσε μια μορφή μοναρχικού πολιτεύματος που ονομάστηκε </a:t>
            </a:r>
            <a:r>
              <a:rPr lang="el-GR" sz="2400" b="1" dirty="0"/>
              <a:t>Ηγεμονία (</a:t>
            </a:r>
            <a:r>
              <a:rPr lang="el-GR" sz="2400" b="1" dirty="0" err="1"/>
              <a:t>Principatus</a:t>
            </a:r>
            <a:r>
              <a:rPr lang="el-GR" sz="2400" b="1" dirty="0"/>
              <a:t>)</a:t>
            </a:r>
          </a:p>
          <a:p>
            <a:pPr algn="just"/>
            <a:r>
              <a:rPr lang="el-GR" sz="2400" dirty="0"/>
              <a:t>Ο </a:t>
            </a:r>
            <a:r>
              <a:rPr lang="el-GR" sz="2400" b="1" dirty="0"/>
              <a:t>στρατός ήταν στήριγμα του μονάρχη </a:t>
            </a:r>
            <a:r>
              <a:rPr lang="el-GR" sz="2400" dirty="0"/>
              <a:t>(εγκατάσταση στα πιο επικίνδυνα σημεία για την προστασία του αυτοκρατορικού θεσμού)</a:t>
            </a:r>
          </a:p>
          <a:p>
            <a:pPr algn="just"/>
            <a:r>
              <a:rPr lang="el-GR" sz="2400" b="1" dirty="0"/>
              <a:t>Στη Ρώμη διατήρησε 9 στρατιωτικές μονάδες </a:t>
            </a:r>
            <a:r>
              <a:rPr lang="el-GR" sz="2400" dirty="0"/>
              <a:t>(9000) που αποτελούσαν τη στρατιωτική φρουρά του </a:t>
            </a:r>
            <a:r>
              <a:rPr lang="el-GR" sz="2400" dirty="0" err="1"/>
              <a:t>πραιτωρίου</a:t>
            </a:r>
            <a:r>
              <a:rPr lang="el-GR" sz="2400" dirty="0"/>
              <a:t>. </a:t>
            </a:r>
          </a:p>
          <a:p>
            <a:pPr algn="just"/>
            <a:r>
              <a:rPr lang="el-GR" sz="2400" dirty="0"/>
              <a:t>Οι </a:t>
            </a:r>
            <a:r>
              <a:rPr lang="el-GR" sz="2400" b="1" dirty="0" err="1"/>
              <a:t>πραιτωριανοί</a:t>
            </a:r>
            <a:r>
              <a:rPr lang="el-GR" sz="2400" dirty="0"/>
              <a:t> ήταν πιστοί στον αυτοκράτορα αλλά έγιναν επικίνδυνοι για το κράτος (ανέβαζαν και κατέβαζαν αυτοκράτορες)</a:t>
            </a:r>
          </a:p>
          <a:p>
            <a:pPr algn="just"/>
            <a:r>
              <a:rPr lang="el-GR" sz="2400" dirty="0"/>
              <a:t>Το πολίτευμα ήταν μία </a:t>
            </a:r>
            <a:r>
              <a:rPr lang="el-GR" sz="2400" b="1" dirty="0"/>
              <a:t>δυαρχία εξουσιών </a:t>
            </a:r>
            <a:r>
              <a:rPr lang="el-GR" sz="2400" dirty="0"/>
              <a:t>(πρώτος πολίτης και σύγκλητος) – μη καθορισμένες με σαφήνεια αρμοδιότητες</a:t>
            </a:r>
          </a:p>
          <a:p>
            <a:pPr algn="just"/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41996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469358" y="193683"/>
            <a:ext cx="8911687" cy="951376"/>
          </a:xfrm>
        </p:spPr>
        <p:txBody>
          <a:bodyPr/>
          <a:lstStyle/>
          <a:p>
            <a:pPr algn="ctr"/>
            <a:r>
              <a:rPr lang="el-GR" b="1" dirty="0"/>
              <a:t>Θέμα της διαδοχής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358552" y="1145059"/>
            <a:ext cx="8915400" cy="5280454"/>
          </a:xfrm>
        </p:spPr>
        <p:txBody>
          <a:bodyPr>
            <a:normAutofit/>
          </a:bodyPr>
          <a:lstStyle/>
          <a:p>
            <a:pPr algn="just"/>
            <a:r>
              <a:rPr lang="el-GR" sz="2800" dirty="0"/>
              <a:t>Το θέμα της διαδοχής </a:t>
            </a:r>
            <a:r>
              <a:rPr lang="el-GR" sz="2800" b="1" dirty="0"/>
              <a:t>δεν ήταν θεσμοθετημένο</a:t>
            </a:r>
            <a:endParaRPr lang="el-GR" sz="2800" dirty="0"/>
          </a:p>
          <a:p>
            <a:pPr algn="just"/>
            <a:r>
              <a:rPr lang="el-GR" sz="2800" b="1" dirty="0"/>
              <a:t>Αντίθεση της κληρονομικής διαδοχής με τη δημοκρατία</a:t>
            </a:r>
          </a:p>
          <a:p>
            <a:pPr algn="just"/>
            <a:r>
              <a:rPr lang="el-GR" sz="2800" b="1" dirty="0"/>
              <a:t>Αρχικά τον διάδοχο επέλεγε ο αυτοκράτορας</a:t>
            </a:r>
          </a:p>
          <a:p>
            <a:pPr algn="just"/>
            <a:r>
              <a:rPr lang="el-GR" sz="2800" b="1" dirty="0"/>
              <a:t>Αναγκαία η</a:t>
            </a:r>
            <a:r>
              <a:rPr lang="el-GR" sz="2800" dirty="0"/>
              <a:t> </a:t>
            </a:r>
            <a:r>
              <a:rPr lang="el-GR" sz="2800" b="1" dirty="0"/>
              <a:t>επικύρωση της εκλογής του αυτοκράτορα από τη σύγκλητο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91690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0E97715-F4DC-AE2D-864E-537A4B18B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9185" y="2788555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400" b="1" dirty="0">
                <a:solidFill>
                  <a:srgbClr val="C00000"/>
                </a:solidFill>
              </a:rPr>
              <a:t>Οι διάδοχοι του Αυγούστου </a:t>
            </a:r>
            <a:br>
              <a:rPr lang="el-GR" sz="4400" b="1" dirty="0">
                <a:solidFill>
                  <a:srgbClr val="C00000"/>
                </a:solidFill>
              </a:rPr>
            </a:br>
            <a:r>
              <a:rPr lang="el-GR" sz="4400" b="1" dirty="0">
                <a:solidFill>
                  <a:srgbClr val="C00000"/>
                </a:solidFill>
              </a:rPr>
              <a:t>(14-193 μ.Χ.)</a:t>
            </a:r>
          </a:p>
        </p:txBody>
      </p:sp>
    </p:spTree>
    <p:extLst>
      <p:ext uri="{BB962C8B-B14F-4D97-AF65-F5344CB8AC3E}">
        <p14:creationId xmlns:p14="http://schemas.microsoft.com/office/powerpoint/2010/main" val="2223239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Κριτήρια ανάδειξης μιας δυναστείας αυτοκρατόρων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226011"/>
          </a:xfrm>
        </p:spPr>
        <p:txBody>
          <a:bodyPr>
            <a:normAutofit/>
          </a:bodyPr>
          <a:lstStyle/>
          <a:p>
            <a:pPr algn="just"/>
            <a:r>
              <a:rPr lang="el-GR" sz="2800" b="1" dirty="0"/>
              <a:t>Συγγενικοί δεσμοί</a:t>
            </a:r>
          </a:p>
          <a:p>
            <a:pPr algn="just"/>
            <a:r>
              <a:rPr lang="el-GR" sz="2800" b="1" dirty="0"/>
              <a:t>Περιοχή καταγωγής</a:t>
            </a:r>
            <a:endParaRPr lang="el-GR" sz="2800" dirty="0"/>
          </a:p>
          <a:p>
            <a:pPr algn="just"/>
            <a:endParaRPr lang="el-GR" dirty="0"/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55184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Δυναστείες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498019"/>
          </a:xfrm>
        </p:spPr>
        <p:txBody>
          <a:bodyPr>
            <a:normAutofit/>
          </a:bodyPr>
          <a:lstStyle/>
          <a:p>
            <a:pPr algn="just"/>
            <a:r>
              <a:rPr lang="el-GR" sz="2400" b="1" dirty="0">
                <a:solidFill>
                  <a:srgbClr val="C00000"/>
                </a:solidFill>
              </a:rPr>
              <a:t>Πρώτη Δυναστεία: </a:t>
            </a:r>
            <a:r>
              <a:rPr lang="el-GR" sz="2400" b="1" dirty="0" err="1">
                <a:solidFill>
                  <a:srgbClr val="C00000"/>
                </a:solidFill>
              </a:rPr>
              <a:t>Ιουλιο-Κλαυδιανή</a:t>
            </a:r>
            <a:r>
              <a:rPr lang="el-GR" sz="2400" b="1" dirty="0">
                <a:solidFill>
                  <a:srgbClr val="C00000"/>
                </a:solidFill>
              </a:rPr>
              <a:t> </a:t>
            </a:r>
            <a:r>
              <a:rPr lang="el-GR" sz="2400" b="1" dirty="0">
                <a:solidFill>
                  <a:schemeClr val="tx1"/>
                </a:solidFill>
              </a:rPr>
              <a:t>(14-68 </a:t>
            </a:r>
            <a:r>
              <a:rPr lang="el-GR" sz="2400" b="1" dirty="0" err="1">
                <a:solidFill>
                  <a:schemeClr val="tx1"/>
                </a:solidFill>
              </a:rPr>
              <a:t>μ.Χ</a:t>
            </a:r>
            <a:r>
              <a:rPr lang="el-GR" sz="2400" b="1" dirty="0">
                <a:solidFill>
                  <a:schemeClr val="tx1"/>
                </a:solidFill>
              </a:rPr>
              <a:t>) –</a:t>
            </a:r>
            <a:r>
              <a:rPr lang="el-GR" sz="2400" dirty="0">
                <a:solidFill>
                  <a:schemeClr val="tx1"/>
                </a:solidFill>
              </a:rPr>
              <a:t> δεσμοί αίματος ή υιοθεσία από </a:t>
            </a:r>
            <a:r>
              <a:rPr lang="el-GR" sz="2400" b="1" dirty="0">
                <a:solidFill>
                  <a:schemeClr val="tx1"/>
                </a:solidFill>
              </a:rPr>
              <a:t>Αύγουστο</a:t>
            </a:r>
            <a:r>
              <a:rPr lang="el-GR" sz="2400" dirty="0">
                <a:solidFill>
                  <a:schemeClr val="tx1"/>
                </a:solidFill>
              </a:rPr>
              <a:t> και </a:t>
            </a:r>
            <a:r>
              <a:rPr lang="el-GR" sz="2400" b="1" dirty="0">
                <a:solidFill>
                  <a:schemeClr val="tx1"/>
                </a:solidFill>
              </a:rPr>
              <a:t>καταγωγή</a:t>
            </a:r>
            <a:r>
              <a:rPr lang="el-GR" sz="2400" dirty="0">
                <a:solidFill>
                  <a:schemeClr val="tx1"/>
                </a:solidFill>
              </a:rPr>
              <a:t> </a:t>
            </a:r>
            <a:r>
              <a:rPr lang="el-GR" sz="2400" b="1" dirty="0">
                <a:solidFill>
                  <a:schemeClr val="tx1"/>
                </a:solidFill>
              </a:rPr>
              <a:t>από Ρώμη</a:t>
            </a:r>
          </a:p>
          <a:p>
            <a:pPr algn="just"/>
            <a:r>
              <a:rPr lang="el-GR" sz="2400" b="1" dirty="0">
                <a:solidFill>
                  <a:srgbClr val="C00000"/>
                </a:solidFill>
              </a:rPr>
              <a:t>Δεύτερη Δυναστεία: Δυναστεία των </a:t>
            </a:r>
            <a:r>
              <a:rPr lang="el-GR" sz="2400" b="1" dirty="0" err="1">
                <a:solidFill>
                  <a:srgbClr val="C00000"/>
                </a:solidFill>
              </a:rPr>
              <a:t>Φλαβίων</a:t>
            </a:r>
            <a:r>
              <a:rPr lang="el-GR" sz="2400" b="1" dirty="0">
                <a:solidFill>
                  <a:srgbClr val="C00000"/>
                </a:solidFill>
              </a:rPr>
              <a:t> </a:t>
            </a:r>
            <a:r>
              <a:rPr lang="el-GR" sz="2400" b="1" dirty="0">
                <a:solidFill>
                  <a:schemeClr val="tx1"/>
                </a:solidFill>
              </a:rPr>
              <a:t>(69-96 </a:t>
            </a:r>
            <a:r>
              <a:rPr lang="el-GR" sz="2400" b="1" dirty="0" err="1">
                <a:solidFill>
                  <a:schemeClr val="tx1"/>
                </a:solidFill>
              </a:rPr>
              <a:t>μ.Χ</a:t>
            </a:r>
            <a:r>
              <a:rPr lang="el-GR" sz="2400" b="1" dirty="0">
                <a:solidFill>
                  <a:schemeClr val="tx1"/>
                </a:solidFill>
              </a:rPr>
              <a:t>) – καταγωγή από ιταλικές πόλεις </a:t>
            </a:r>
            <a:r>
              <a:rPr lang="el-GR" sz="2400" dirty="0">
                <a:solidFill>
                  <a:schemeClr val="tx1"/>
                </a:solidFill>
              </a:rPr>
              <a:t>(«</a:t>
            </a:r>
            <a:r>
              <a:rPr lang="el-GR" sz="2400" b="1" dirty="0">
                <a:solidFill>
                  <a:schemeClr val="tx1"/>
                </a:solidFill>
              </a:rPr>
              <a:t>αστοί</a:t>
            </a:r>
            <a:r>
              <a:rPr lang="el-GR" sz="2400" dirty="0">
                <a:solidFill>
                  <a:schemeClr val="tx1"/>
                </a:solidFill>
              </a:rPr>
              <a:t>») – ιδρυτής ο Βεσπασιανός</a:t>
            </a:r>
          </a:p>
          <a:p>
            <a:pPr algn="just"/>
            <a:r>
              <a:rPr lang="el-GR" sz="2400" b="1" dirty="0">
                <a:solidFill>
                  <a:srgbClr val="C00000"/>
                </a:solidFill>
              </a:rPr>
              <a:t>Τρίτη Δυναστεία: Δυναστεία των Αντωνίνων </a:t>
            </a:r>
            <a:r>
              <a:rPr lang="el-GR" sz="2400" b="1" dirty="0">
                <a:solidFill>
                  <a:schemeClr val="tx1"/>
                </a:solidFill>
              </a:rPr>
              <a:t>(96-192 </a:t>
            </a:r>
            <a:r>
              <a:rPr lang="el-GR" sz="2400" b="1" dirty="0" err="1">
                <a:solidFill>
                  <a:schemeClr val="tx1"/>
                </a:solidFill>
              </a:rPr>
              <a:t>μ.Χ</a:t>
            </a:r>
            <a:r>
              <a:rPr lang="el-GR" sz="2400" b="1" dirty="0">
                <a:solidFill>
                  <a:schemeClr val="tx1"/>
                </a:solidFill>
              </a:rPr>
              <a:t>) – </a:t>
            </a:r>
            <a:r>
              <a:rPr lang="el-GR" sz="2400" dirty="0">
                <a:solidFill>
                  <a:schemeClr val="tx1"/>
                </a:solidFill>
              </a:rPr>
              <a:t>Οι αυτοκράτορες προέρχονται </a:t>
            </a:r>
            <a:r>
              <a:rPr lang="el-GR" sz="2400" b="1" dirty="0">
                <a:solidFill>
                  <a:schemeClr val="tx1"/>
                </a:solidFill>
              </a:rPr>
              <a:t>από επαρχίες </a:t>
            </a:r>
            <a:r>
              <a:rPr lang="el-GR" sz="2400" dirty="0">
                <a:solidFill>
                  <a:schemeClr val="tx1"/>
                </a:solidFill>
              </a:rPr>
              <a:t>(ανώτατο σημείο ακμής)</a:t>
            </a:r>
            <a:endParaRPr lang="el-GR" sz="2400" dirty="0">
              <a:solidFill>
                <a:srgbClr val="FF0000"/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1729113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263</TotalTime>
  <Words>788</Words>
  <Application>Microsoft Office PowerPoint</Application>
  <PresentationFormat>Ευρεία οθόνη</PresentationFormat>
  <Paragraphs>77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Wingdings</vt:lpstr>
      <vt:lpstr>Wingdings 3</vt:lpstr>
      <vt:lpstr>Wisp</vt:lpstr>
      <vt:lpstr>ΡΩΜΑΪΚΗ ΑΥΤΟΚΡΑΤΟΡΙΑ (1ος αι. π.Χ. - 3ος αι. μ.Χ.)</vt:lpstr>
      <vt:lpstr>Η εποχή του Αυγούστου  (27 π.Χ. - 14 μ.Χ.)</vt:lpstr>
      <vt:lpstr>Οργάνωση Πολιτείας</vt:lpstr>
      <vt:lpstr>Κατανομή εξουσίας από Οκταβιανό</vt:lpstr>
      <vt:lpstr>Πολίτευμα και μεταρρυθμίσεις</vt:lpstr>
      <vt:lpstr>Θέμα της διαδοχής</vt:lpstr>
      <vt:lpstr>Οι διάδοχοι του Αυγούστου  (14-193 μ.Χ.)</vt:lpstr>
      <vt:lpstr>Κριτήρια ανάδειξης μιας δυναστείας αυτοκρατόρων</vt:lpstr>
      <vt:lpstr>Δυναστείες</vt:lpstr>
      <vt:lpstr>Διοίκηση</vt:lpstr>
      <vt:lpstr>Διάταγμα Καρακάλλα  (212 μ.Χ.) </vt:lpstr>
      <vt:lpstr>Ρωμαϊκό δίκαιο</vt:lpstr>
      <vt:lpstr>Παράγοντες κρίσης τον 3ο αι. μ.Χ.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ΡΩΜΗ</dc:title>
  <dc:creator>Στάθης Λεουτσάκος</dc:creator>
  <cp:lastModifiedBy>Στάθης Λεουτσάκος</cp:lastModifiedBy>
  <cp:revision>21</cp:revision>
  <dcterms:created xsi:type="dcterms:W3CDTF">2017-01-02T18:05:23Z</dcterms:created>
  <dcterms:modified xsi:type="dcterms:W3CDTF">2023-03-26T17:26:46Z</dcterms:modified>
</cp:coreProperties>
</file>