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9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72" y="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D6CD6F0-0CC1-4AD0-A918-0DA3C5EE46E1}" type="datetimeFigureOut">
              <a:rPr lang="en-US"/>
              <a:pPr>
                <a:defRPr/>
              </a:pPr>
              <a:t>2/5/2017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4D5206-73B9-48CD-A4B3-CAE84D1806B1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197718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D4E2-3DAB-448A-B357-AB96323E89C1}" type="datetimeFigureOut">
              <a:rPr lang="en-US"/>
              <a:pPr>
                <a:defRPr/>
              </a:pPr>
              <a:t>2/5/2017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F15AA-DAB5-40BB-9D61-0D9FFFBF9FAA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467433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0EA1E-08BA-47F3-A024-1F14C999A47F}" type="datetimeFigureOut">
              <a:rPr lang="en-US"/>
              <a:pPr>
                <a:defRPr/>
              </a:pPr>
              <a:t>2/5/2017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91EE3-AB56-452B-B4BA-BBC140A649A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73173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C97D4-30DC-404E-AEA3-2198D73A00DD}" type="datetimeFigureOut">
              <a:rPr lang="en-US"/>
              <a:pPr>
                <a:defRPr/>
              </a:pPr>
              <a:t>2/5/2017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79123-63ED-4498-B741-121C0B770500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546264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67B4E4-9A02-4D62-946F-E46E2C9C94DD}" type="datetimeFigureOut">
              <a:rPr lang="en-US"/>
              <a:pPr>
                <a:defRPr/>
              </a:pPr>
              <a:t>2/5/2017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55ED7-5BC6-40A6-885D-DD3FE2A32204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7450047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B80E57-CE04-4CD1-8041-441775F0F9B6}" type="datetimeFigureOut">
              <a:rPr lang="en-US"/>
              <a:pPr>
                <a:defRPr/>
              </a:pPr>
              <a:t>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AE2C9-14A0-4CE9-A377-41B28F5513AE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081468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2FA2CA-39AF-4CD4-8761-84341B07FA9F}" type="datetimeFigureOut">
              <a:rPr lang="en-US"/>
              <a:pPr>
                <a:defRPr/>
              </a:pPr>
              <a:t>2/5/2017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84BD3-C605-4494-BA48-F83CFDE24E74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106602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CB7C36-1DDB-47CB-9E98-D2B9C363A7A9}" type="datetimeFigureOut">
              <a:rPr lang="en-US"/>
              <a:pPr>
                <a:defRPr/>
              </a:pPr>
              <a:t>2/5/2017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3CA11D-BF8A-493B-8D34-CA64B336437B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245952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35E52-092D-4C2E-BE4F-6FD50E95AAE5}" type="datetimeFigureOut">
              <a:rPr lang="en-US"/>
              <a:pPr>
                <a:defRPr/>
              </a:pPr>
              <a:t>2/5/2017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37A81-DD7F-4B98-A0DE-8D364D1A4091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040627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6BC1B1-7592-4A90-ACC3-E2F05D212EEF}" type="datetimeFigureOut">
              <a:rPr lang="en-US"/>
              <a:pPr>
                <a:defRPr/>
              </a:pPr>
              <a:t>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F167CC-6292-46C7-9879-FE885397704F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682378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DC651C8-9388-4C73-A0E6-D48F8FF564F1}" type="datetimeFigureOut">
              <a:rPr lang="en-US"/>
              <a:pPr>
                <a:defRPr/>
              </a:pPr>
              <a:t>2/5/2017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E326D-8131-4510-900A-150673E2603C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4976738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320D422-45CB-4DFA-A677-8709229D9075}" type="datetimeFigureOut">
              <a:rPr lang="en-US"/>
              <a:pPr>
                <a:defRPr/>
              </a:pPr>
              <a:t>2/5/2017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dirty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82CC256A-51AE-42F2-B1DF-A9AD30ABD51B}" type="slidenum">
              <a:rPr lang="en-US" altLang="el-GR"/>
              <a:pPr/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1" r:id="rId2"/>
    <p:sldLayoutId id="2147483756" r:id="rId3"/>
    <p:sldLayoutId id="2147483757" r:id="rId4"/>
    <p:sldLayoutId id="2147483758" r:id="rId5"/>
    <p:sldLayoutId id="2147483759" r:id="rId6"/>
    <p:sldLayoutId id="2147483752" r:id="rId7"/>
    <p:sldLayoutId id="2147483760" r:id="rId8"/>
    <p:sldLayoutId id="2147483761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PfwNwNyRGO0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85800"/>
            <a:ext cx="6096000" cy="274015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Ορυκτά πετρώματα</a:t>
            </a:r>
            <a:br>
              <a:rPr lang="el-GR" dirty="0" smtClean="0"/>
            </a:br>
            <a:r>
              <a:rPr lang="el-GR" dirty="0" smtClean="0"/>
              <a:t>Εκμετάλλευση και προστασία υπεδάφιου πλούτου</a:t>
            </a:r>
            <a:endParaRPr lang="el-GR" dirty="0"/>
          </a:p>
        </p:txBody>
      </p:sp>
      <p:sp>
        <p:nvSpPr>
          <p:cNvPr id="4" name="Υπότιτλος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Πόσο γρήγορα καταβυθίζεται το ορυκτό στο καθαρό νερό.</a:t>
            </a:r>
          </a:p>
          <a:p>
            <a:r>
              <a:rPr lang="el-GR" altLang="el-GR" smtClean="0"/>
              <a:t>Εξαρτάται από τη χημική σύσταση και την κρυσταλλική δομή.</a:t>
            </a:r>
          </a:p>
          <a:p>
            <a:r>
              <a:rPr lang="el-GR" altLang="el-GR" smtClean="0"/>
              <a:t>Τρόπος έκφρασής της είναι το ειδικό βάρος (</a:t>
            </a:r>
            <a:r>
              <a:rPr lang="en-US" altLang="el-GR" smtClean="0"/>
              <a:t>gr/cm</a:t>
            </a:r>
            <a:r>
              <a:rPr lang="en-US" altLang="el-GR" baseline="30000" smtClean="0"/>
              <a:t>3</a:t>
            </a:r>
            <a:r>
              <a:rPr lang="el-GR" altLang="el-GR" smtClean="0"/>
              <a:t>)</a:t>
            </a:r>
          </a:p>
          <a:p>
            <a:r>
              <a:rPr lang="el-GR" altLang="el-GR" smtClean="0"/>
              <a:t>Μεγάλο ειδικό βάρος και μεταλλικό χρώμα έχουν τα μεταλλογενετικά ορυκτά.</a:t>
            </a:r>
          </a:p>
          <a:p>
            <a:r>
              <a:rPr lang="el-GR" altLang="el-GR" smtClean="0"/>
              <a:t>Μικρό ειδικό βάρος έχουν τα πετρογενετικά ορυκτά.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Πυκνότητα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Φυσικά και στερεά σώματα της λιθόσφαιρας που αποτελούνται από συσσωματώματα ορυκτών, δομούνται σαν ενιαίο σώμα και παρουσιάζουν σχετική ομοιομορφία σε όλη τους την έκταση.</a:t>
            </a:r>
          </a:p>
          <a:p>
            <a:r>
              <a:rPr lang="el-GR" altLang="el-GR" smtClean="0"/>
              <a:t>Μονόμικτα για τα συσσωματώματα ενός ορυκτού.</a:t>
            </a:r>
          </a:p>
          <a:p>
            <a:r>
              <a:rPr lang="el-GR" altLang="el-GR" smtClean="0"/>
              <a:t>Πολύμικτα για τα συσσωματώματα διαφόρων ορυκτών.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Πετρώματα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Εκρηξιγενή</a:t>
            </a:r>
          </a:p>
          <a:p>
            <a:endParaRPr lang="el-GR" altLang="el-GR" smtClean="0"/>
          </a:p>
          <a:p>
            <a:r>
              <a:rPr lang="el-GR" altLang="el-GR" smtClean="0"/>
              <a:t>Μεταμορφωμένα</a:t>
            </a:r>
          </a:p>
          <a:p>
            <a:endParaRPr lang="el-GR" altLang="el-GR" smtClean="0"/>
          </a:p>
          <a:p>
            <a:r>
              <a:rPr lang="el-GR" altLang="el-GR" smtClean="0"/>
              <a:t>Ιζηματογενή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Ταξινόμηση ανάλογα με την προέλευση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Προέρχονται από την κρυστάλλωση του μάγματος. Η κρυστάλλωση επιτυγχάνεται  όταν το μάγμα ανεβαίνει προς την επιφάνεια με τη μεταβολή της θερμοκρασίας και της πίεσης. Αλλιώς στην επιφάνεια ανεβαίνει λάβα.</a:t>
            </a:r>
          </a:p>
          <a:p>
            <a:endParaRPr lang="el-GR" altLang="el-GR" smtClean="0"/>
          </a:p>
          <a:p>
            <a:r>
              <a:rPr lang="el-GR" altLang="el-GR" smtClean="0"/>
              <a:t>Με βάση τη γεωχημική τους σύστση χωρίζονται σε όξινα, ουδέτερα, βασικά και υπερβασικά.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Εκριξηγενή...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el-GR" dirty="0" smtClean="0"/>
              <a:t>Ταξινόμηση με βάση το βάθος, τη μορφολογία και την κατάσταση των περιβαλλόντων πετρωμάτων που έγινε η κρυστάλλωση: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el-G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Πλουτώνια πετρώματα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Φλεβικά πετρώματα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Ηφαιστειακά πετρώματα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...εκριξηγενή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Κρυστάλλωση σε μεγάλα βάθη στη λιθόσφαιρα</a:t>
            </a:r>
          </a:p>
          <a:p>
            <a:endParaRPr lang="el-GR" altLang="el-GR" smtClean="0"/>
          </a:p>
          <a:p>
            <a:r>
              <a:rPr lang="el-GR" altLang="el-GR" smtClean="0"/>
              <a:t>Τέλεια κρυσταλλωμένα</a:t>
            </a:r>
          </a:p>
          <a:p>
            <a:endParaRPr lang="el-GR" altLang="el-GR" smtClean="0"/>
          </a:p>
          <a:p>
            <a:r>
              <a:rPr lang="el-GR" altLang="el-GR" smtClean="0"/>
              <a:t>Παρουσιάζονται σε μεγάλη έκταση</a:t>
            </a:r>
          </a:p>
          <a:p>
            <a:endParaRPr lang="el-GR" altLang="el-GR" smtClean="0"/>
          </a:p>
          <a:p>
            <a:r>
              <a:rPr lang="el-GR" altLang="el-GR" smtClean="0"/>
              <a:t>Έχουν ομοιογενή ορυκτολογική σύσταση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Πλουτώνια πετρώματα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Κρυστάλλωση σε ρωγμές των πετρωμάτων της λιθόσφαιρας</a:t>
            </a:r>
          </a:p>
          <a:p>
            <a:endParaRPr lang="el-GR" altLang="el-GR" smtClean="0"/>
          </a:p>
          <a:p>
            <a:r>
              <a:rPr lang="el-GR" altLang="el-GR" smtClean="0"/>
              <a:t>Μεγάλο μήκος σχετικά με το πάχος και το πλάτος</a:t>
            </a:r>
          </a:p>
          <a:p>
            <a:endParaRPr lang="el-GR" altLang="el-GR" smtClean="0"/>
          </a:p>
          <a:p>
            <a:r>
              <a:rPr lang="el-GR" altLang="el-GR" smtClean="0"/>
              <a:t>Τέλεια κρυσταλλωμένα</a:t>
            </a:r>
          </a:p>
          <a:p>
            <a:endParaRPr lang="el-GR" altLang="el-GR" smtClean="0"/>
          </a:p>
          <a:p>
            <a:r>
              <a:rPr lang="el-GR" altLang="el-GR" smtClean="0"/>
              <a:t>Η ορυκτολογική σύσταση διαφοροποιείται με το βάθος κρυστάλλωσης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Φλεβικά πετρώματα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Προέρχονται από την ψύξη της λάβας στην επιφάνεια της λιθόσφαιρας</a:t>
            </a:r>
          </a:p>
          <a:p>
            <a:endParaRPr lang="el-GR" altLang="el-GR" smtClean="0"/>
          </a:p>
          <a:p>
            <a:r>
              <a:rPr lang="el-GR" altLang="el-GR" smtClean="0"/>
              <a:t>Ατελώς κρυσταλλωμένα ή άμορφα</a:t>
            </a:r>
          </a:p>
          <a:p>
            <a:endParaRPr lang="el-GR" altLang="el-GR" smtClean="0"/>
          </a:p>
          <a:p>
            <a:endParaRPr lang="el-GR" altLang="el-GR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Ηφαιστειακά πετρώματα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Προέρχονται από τη μεταμόρφωση προϋπαρχόντων πετρωμάτων.</a:t>
            </a:r>
          </a:p>
          <a:p>
            <a:endParaRPr lang="el-GR" altLang="el-GR" smtClean="0"/>
          </a:p>
          <a:p>
            <a:r>
              <a:rPr lang="el-GR" altLang="el-GR" smtClean="0"/>
              <a:t>Η τάση της ύλης για σταθερή δομή, η οποία δομή εξαρτάται από τις φυσικές συνθήκες του περιβάλλοντος (θερμοκρασία, πίεση) οδηγεί στη μεταμόρφωση των πετρωμάτων, δηλαδή, να μεταπίπτουν από μία κρυσταλλική δομή σε άλλη στα μεγάλα βάθη.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Μεταμορφωμένα...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Μονόμικτα, όταν αποτελούνται σε ποσοστό  90% από ένα ορυκτό.</a:t>
            </a:r>
          </a:p>
          <a:p>
            <a:endParaRPr lang="el-GR" altLang="el-GR" smtClean="0"/>
          </a:p>
          <a:p>
            <a:r>
              <a:rPr lang="el-GR" altLang="el-GR" smtClean="0"/>
              <a:t>Πολύμικτα, όταν αποτελούνται από περισσότερα από ένα ορυκτά.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...μεταμορφωμένα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Είναι φυσικά, στερεά και ομογενή σώματα της λιθόσφαιρας που κάτω άπό όρισμένες συνθήκες πίεσης και θερμοκρασίας έχουν σταθερές φυσικές ιδιότητες, χημική σύσταση και κρυσταλλική δομή. </a:t>
            </a:r>
          </a:p>
          <a:p>
            <a:endParaRPr lang="el-GR" altLang="el-GR" smtClean="0"/>
          </a:p>
          <a:p>
            <a:r>
              <a:rPr lang="el-GR" altLang="el-GR" smtClean="0"/>
              <a:t>Η ταξινόμισή τους γίνεται με βάση τις φυσικές τους ιδιότητες.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Ορυκτά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Προέρχονται από τη καθίζηση ουσιών που αιρούνται στον αέρα ή είναι διαλυμένες σε ρευστό μέσο και στη συνέχεια μετατρέπονται σε συμπαγές σώμα (διαγένεση).</a:t>
            </a:r>
          </a:p>
          <a:p>
            <a:endParaRPr lang="el-GR" altLang="el-GR" smtClean="0"/>
          </a:p>
          <a:p>
            <a:r>
              <a:rPr lang="el-GR" altLang="el-GR" smtClean="0"/>
              <a:t>Ιζηματογένεση έχουμε σε μεγάλες φυσικές κοιλότητες της γης, θαλάσσιες λεκάνες, κοίτες ποταμών και σε μορφολογικές ανωμαλίες του στερεού φλοιού της γης.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Ιζηματογενή...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el-GR" dirty="0" smtClean="0"/>
              <a:t>Ταξινόμηση ανάλογα με τον τρόπο ιζηματογένεσης: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Μηχανικά, όταν η δυναμική και κινητική ενέργεια έχει κυρίαρχο ρόλο.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Χημικά, όταν τον κύριο ρόλο έχουν οι χημικές  (</a:t>
            </a:r>
            <a:r>
              <a:rPr lang="en-US" dirty="0" smtClean="0"/>
              <a:t>pH</a:t>
            </a:r>
            <a:r>
              <a:rPr lang="el-GR" dirty="0" smtClean="0"/>
              <a:t>) και φυσικές ιδιότητες του ρευστού μέσου, που βρίσκονται οι ουσίες.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Βιοχημικά, όταν συμμετέχουν οι ζωικοί ή φυτικοί οργανισμοί του ρευστού μέσου. 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...ιζηματογενή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Είναι τα ορυκτά και τα πετρώματα από τα οποία είναι δυνατή η βιομηχανική παραλαβή με συμφέροντες οικονομικούς και τεχνικούς όρους χημικού στοιχείου ή ομάδες στοιχείων, που είναι χρήσιμα κι επικερδή.</a:t>
            </a:r>
          </a:p>
          <a:p>
            <a:endParaRPr lang="el-GR" altLang="el-GR" smtClean="0"/>
          </a:p>
          <a:p>
            <a:r>
              <a:rPr lang="el-GR" altLang="el-GR" smtClean="0"/>
              <a:t>Συνήθως έχουν προσμίξεις άλλων ανεπιθύμητων ορυκτών γι αυτό προηγείται μηχανική, θερμική ή χημική κατεργασία.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Μεταλλεύματα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Μεταλλεία της Χαλκιδικής</a:t>
            </a:r>
            <a:endParaRPr lang="el-GR" dirty="0"/>
          </a:p>
        </p:txBody>
      </p:sp>
      <p:sp>
        <p:nvSpPr>
          <p:cNvPr id="3174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8" indent="0" algn="ctr">
              <a:buFont typeface="Wingdings 3" panose="05040102010807070707" pitchFamily="18" charset="2"/>
              <a:buNone/>
            </a:pPr>
            <a:endParaRPr lang="en-US" altLang="el-GR" smtClean="0">
              <a:hlinkClick r:id="rId2"/>
            </a:endParaRPr>
          </a:p>
          <a:p>
            <a:pPr marL="109538" indent="0" algn="ctr">
              <a:buFont typeface="Wingdings 3" panose="05040102010807070707" pitchFamily="18" charset="2"/>
              <a:buNone/>
            </a:pPr>
            <a:endParaRPr lang="en-US" altLang="el-GR" smtClean="0">
              <a:hlinkClick r:id="rId2"/>
            </a:endParaRPr>
          </a:p>
          <a:p>
            <a:pPr marL="109538" indent="0" algn="ctr">
              <a:buFont typeface="Wingdings 3" panose="05040102010807070707" pitchFamily="18" charset="2"/>
              <a:buNone/>
            </a:pPr>
            <a:endParaRPr lang="en-US" altLang="el-GR" smtClean="0">
              <a:hlinkClick r:id="rId2"/>
            </a:endParaRPr>
          </a:p>
          <a:p>
            <a:pPr marL="109538" indent="0" algn="ctr">
              <a:buFont typeface="Wingdings 3" panose="05040102010807070707" pitchFamily="18" charset="2"/>
              <a:buNone/>
            </a:pPr>
            <a:endParaRPr lang="en-US" altLang="el-GR" smtClean="0">
              <a:hlinkClick r:id="rId2"/>
            </a:endParaRPr>
          </a:p>
          <a:p>
            <a:pPr marL="109538" indent="0" algn="ctr">
              <a:buFont typeface="Wingdings 3" panose="05040102010807070707" pitchFamily="18" charset="2"/>
              <a:buNone/>
            </a:pPr>
            <a:r>
              <a:rPr lang="en-US" altLang="el-GR" smtClean="0">
                <a:hlinkClick r:id="rId2"/>
              </a:rPr>
              <a:t>http://youtu.be/PfwNwNyRGO0</a:t>
            </a:r>
            <a:r>
              <a:rPr lang="en-US" altLang="el-GR" smtClean="0"/>
              <a:t> </a:t>
            </a:r>
            <a:endParaRPr lang="el-GR" alt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Μη ανανεώσιμος φυσικός πόρος.</a:t>
            </a:r>
          </a:p>
          <a:p>
            <a:r>
              <a:rPr lang="el-GR" altLang="el-GR" smtClean="0"/>
              <a:t>Η υπερεκμετάλλευση εγκυμονεί περιβαλλοντικούς κινδύνους, μόλυνση και ρύπανση.</a:t>
            </a:r>
          </a:p>
          <a:p>
            <a:r>
              <a:rPr lang="el-GR" altLang="el-GR" smtClean="0"/>
              <a:t>Υποβαθμίζεται αισθητικά το περιβάλλον.</a:t>
            </a:r>
          </a:p>
          <a:p>
            <a:endParaRPr lang="el-GR" altLang="el-GR" smtClean="0"/>
          </a:p>
          <a:p>
            <a:endParaRPr lang="el-GR" altLang="el-GR" smtClean="0"/>
          </a:p>
          <a:p>
            <a:endParaRPr lang="el-GR" altLang="el-GR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Περιβαλλοντικά προβλήματα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Αποφυγή υπερεκμετάλλευσης </a:t>
            </a:r>
          </a:p>
          <a:p>
            <a:endParaRPr lang="el-GR" altLang="el-GR" smtClean="0"/>
          </a:p>
          <a:p>
            <a:r>
              <a:rPr lang="el-GR" altLang="el-GR" smtClean="0"/>
              <a:t>Ανακύκλωση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Προστασία υπεδάφιου πλούτου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Όρυκτά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Ταξινόμηση με βάση τις φυσικές ιδιότητες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Πετρώματα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Εκρηξιγενή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Ταξινόμηση εκριξηγενών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Μεταμορφωμένα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Ιζηματογενή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Ταξινόμηση ιζηματογενών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Μεταλλεύματα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Προστασία υπεδάφιου πλούτου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Λέξεις κλειδια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Κρυσταλλικό σχήμα – μορφή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l-G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Χρώμα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l-G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Σκληρότητα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l-G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Σχισμός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l-G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Πυκνότητα - ειδικό βάρος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Φυσικές ιδιότητες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Εμφανίζουν συγκεκριμένα γεωμετρικά σχήματα και κρυσταλλική μορφή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Κρυσταλλικό σχήμα - μορφή</a:t>
            </a:r>
            <a:endParaRPr lang="el-GR" dirty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8" y="2590800"/>
            <a:ext cx="7678737" cy="318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Ορισμένα ορυκτά μπορούν να αναγνωριστούν από το χρώμα τους.</a:t>
            </a:r>
          </a:p>
          <a:p>
            <a:endParaRPr lang="el-GR" altLang="el-GR" smtClean="0"/>
          </a:p>
          <a:p>
            <a:r>
              <a:rPr lang="el-GR" altLang="el-GR" smtClean="0"/>
              <a:t>Ιδιοχρωματικά, όταν έχουν πάντα το ίδιο χρώμα.</a:t>
            </a:r>
          </a:p>
          <a:p>
            <a:endParaRPr lang="el-GR" altLang="el-GR" smtClean="0"/>
          </a:p>
          <a:p>
            <a:r>
              <a:rPr lang="el-GR" altLang="el-GR" smtClean="0"/>
              <a:t>Αλλοχρωματικά, όταν οφείλουν το χρώμα τους σε ξένες προσμίξεις.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Χρώμα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Η ένταση των δυνάμεων που αναπτύσσονται μεταξύ των μορίων των ορυκτών καθορίζει τη σκληρότητά τους.</a:t>
            </a:r>
          </a:p>
          <a:p>
            <a:endParaRPr lang="el-GR" altLang="el-GR" smtClean="0"/>
          </a:p>
          <a:p>
            <a:r>
              <a:rPr lang="el-GR" altLang="el-GR" smtClean="0"/>
              <a:t>Η σκληρομετρική κλίμακα </a:t>
            </a:r>
            <a:r>
              <a:rPr lang="en-US" altLang="el-GR" smtClean="0"/>
              <a:t>Mohs </a:t>
            </a:r>
            <a:r>
              <a:rPr lang="el-GR" altLang="el-GR" smtClean="0"/>
              <a:t>θεωρεί το πιο σκληρό υλικό το διαμάντι με βαθμό 10 και λιγότερο σκληρό τον τάλκη με 1.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Σκληρότητα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7400" y="1268413"/>
            <a:ext cx="5029200" cy="5437187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Σκληρομετρική κλίμακα </a:t>
            </a:r>
            <a:r>
              <a:rPr lang="en-US" dirty="0" err="1" smtClean="0"/>
              <a:t>Mohs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Η ικανότητα να διασπώνται σε ομαλές επίπεδες επιφάνειες.</a:t>
            </a:r>
          </a:p>
          <a:p>
            <a:endParaRPr lang="el-GR" altLang="el-GR" smtClean="0"/>
          </a:p>
          <a:p>
            <a:r>
              <a:rPr lang="el-GR" altLang="el-GR" smtClean="0"/>
              <a:t>Ανάλογα με τη σαφήνειά του χαρακτηρίζεται ως τέλειος, σαφής και ασαφής.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Σχισμός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68413" y="1614488"/>
            <a:ext cx="6580187" cy="437991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Σχιστόλιθος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147</TotalTime>
  <Words>689</Words>
  <Application>Microsoft Office PowerPoint</Application>
  <PresentationFormat>Προβολή στην οθόνη (4:3)</PresentationFormat>
  <Paragraphs>126</Paragraphs>
  <Slides>26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32" baseType="lpstr">
      <vt:lpstr>Arial</vt:lpstr>
      <vt:lpstr>Lucida Sans Unicode</vt:lpstr>
      <vt:lpstr>Verdana</vt:lpstr>
      <vt:lpstr>Wingdings 2</vt:lpstr>
      <vt:lpstr>Wingdings 3</vt:lpstr>
      <vt:lpstr>Concourse</vt:lpstr>
      <vt:lpstr>Ορυκτά πετρώματα Εκμετάλλευση και προστασία υπεδάφιου πλούτου</vt:lpstr>
      <vt:lpstr>Ορυκτά</vt:lpstr>
      <vt:lpstr>Φυσικές ιδιότητες</vt:lpstr>
      <vt:lpstr>Κρυσταλλικό σχήμα - μορφή</vt:lpstr>
      <vt:lpstr>Χρώμα</vt:lpstr>
      <vt:lpstr>Σκληρότητα</vt:lpstr>
      <vt:lpstr>Σκληρομετρική κλίμακα Mohs</vt:lpstr>
      <vt:lpstr>Σχισμός</vt:lpstr>
      <vt:lpstr>Σχιστόλιθος </vt:lpstr>
      <vt:lpstr>Πυκνότητα </vt:lpstr>
      <vt:lpstr>Πετρώματα </vt:lpstr>
      <vt:lpstr>Ταξινόμηση ανάλογα με την προέλευση</vt:lpstr>
      <vt:lpstr>Εκριξηγενή...</vt:lpstr>
      <vt:lpstr>...εκριξηγενή</vt:lpstr>
      <vt:lpstr>Πλουτώνια πετρώματα</vt:lpstr>
      <vt:lpstr>Φλεβικά πετρώματα</vt:lpstr>
      <vt:lpstr>Ηφαιστειακά πετρώματα</vt:lpstr>
      <vt:lpstr>Μεταμορφωμένα... </vt:lpstr>
      <vt:lpstr>...μεταμορφωμένα</vt:lpstr>
      <vt:lpstr>Ιζηματογενή...</vt:lpstr>
      <vt:lpstr>...ιζηματογενή</vt:lpstr>
      <vt:lpstr>Μεταλλεύματα</vt:lpstr>
      <vt:lpstr>Μεταλλεία της Χαλκιδικής</vt:lpstr>
      <vt:lpstr>Περιβαλλοντικά προβλήματα </vt:lpstr>
      <vt:lpstr>Προστασία υπεδάφιου πλούτου</vt:lpstr>
      <vt:lpstr>Λέξεις κλειδια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Ορυκτά πετρώματα Εκμετάλλευση και προστασία υπεδάφιου πλούτου</dc:title>
  <dc:creator>Μάρθα Καρβουνίδου</dc:creator>
  <cp:lastModifiedBy>Admin</cp:lastModifiedBy>
  <cp:revision>22</cp:revision>
  <dcterms:created xsi:type="dcterms:W3CDTF">2006-08-16T00:00:00Z</dcterms:created>
  <dcterms:modified xsi:type="dcterms:W3CDTF">2017-02-05T16:53:16Z</dcterms:modified>
</cp:coreProperties>
</file>