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el-GR"/>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5" d="100"/>
          <a:sy n="75" d="100"/>
        </p:scale>
        <p:origin x="72" y="73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5867400" cy="6858000"/>
            <a:chOff x="0" y="0"/>
            <a:chExt cx="3696" cy="4320"/>
          </a:xfrm>
        </p:grpSpPr>
        <p:sp>
          <p:nvSpPr>
            <p:cNvPr id="5" name="Rectangle 3"/>
            <p:cNvSpPr>
              <a:spLocks noChangeArrowheads="1"/>
            </p:cNvSpPr>
            <p:nvPr/>
          </p:nvSpPr>
          <p:spPr bwMode="auto">
            <a:xfrm>
              <a:off x="0" y="0"/>
              <a:ext cx="2880" cy="4320"/>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kumimoji="1" lang="el-GR" altLang="el-GR" sz="2400">
                <a:latin typeface="Times New Roman" panose="02020603050405020304" pitchFamily="18" charset="0"/>
              </a:endParaRPr>
            </a:p>
          </p:txBody>
        </p:sp>
        <p:sp>
          <p:nvSpPr>
            <p:cNvPr id="6" name="AutoShape 4"/>
            <p:cNvSpPr>
              <a:spLocks noChangeArrowheads="1"/>
            </p:cNvSpPr>
            <p:nvPr/>
          </p:nvSpPr>
          <p:spPr bwMode="white">
            <a:xfrm>
              <a:off x="432" y="624"/>
              <a:ext cx="3264" cy="1200"/>
            </a:xfrm>
            <a:prstGeom prst="roundRect">
              <a:avLst>
                <a:gd name="adj" fmla="val 50000"/>
              </a:avLst>
            </a:prstGeom>
            <a:solidFill>
              <a:schemeClr val="bg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kumimoji="1" lang="el-GR" altLang="el-GR" sz="2400">
                <a:latin typeface="Times New Roman" panose="02020603050405020304" pitchFamily="18" charset="0"/>
              </a:endParaRPr>
            </a:p>
          </p:txBody>
        </p:sp>
      </p:grpSp>
      <p:grpSp>
        <p:nvGrpSpPr>
          <p:cNvPr id="7" name="Group 5"/>
          <p:cNvGrpSpPr>
            <a:grpSpLocks/>
          </p:cNvGrpSpPr>
          <p:nvPr/>
        </p:nvGrpSpPr>
        <p:grpSpPr bwMode="auto">
          <a:xfrm>
            <a:off x="3632200" y="4889500"/>
            <a:ext cx="4876800" cy="319088"/>
            <a:chOff x="2288" y="3080"/>
            <a:chExt cx="3072" cy="201"/>
          </a:xfrm>
        </p:grpSpPr>
        <p:sp>
          <p:nvSpPr>
            <p:cNvPr id="8" name="AutoShape 6"/>
            <p:cNvSpPr>
              <a:spLocks noChangeArrowheads="1"/>
            </p:cNvSpPr>
            <p:nvPr/>
          </p:nvSpPr>
          <p:spPr bwMode="auto">
            <a:xfrm flipH="1">
              <a:off x="2288" y="3080"/>
              <a:ext cx="2914" cy="200"/>
            </a:xfrm>
            <a:prstGeom prst="roundRect">
              <a:avLst>
                <a:gd name="adj" fmla="val 0"/>
              </a:avLst>
            </a:prstGeom>
            <a:solidFill>
              <a:schemeClr va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l-GR" altLang="el-GR"/>
            </a:p>
          </p:txBody>
        </p:sp>
        <p:sp>
          <p:nvSpPr>
            <p:cNvPr id="9" name="AutoShape 7"/>
            <p:cNvSpPr>
              <a:spLocks noChangeArrowheads="1"/>
            </p:cNvSpPr>
            <p:nvPr/>
          </p:nvSpPr>
          <p:spPr bwMode="auto">
            <a:xfrm>
              <a:off x="5196" y="3080"/>
              <a:ext cx="164" cy="201"/>
            </a:xfrm>
            <a:prstGeom prst="flowChartDelay">
              <a:avLst/>
            </a:prstGeom>
            <a:solidFill>
              <a:schemeClr va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l-GR" altLang="el-GR"/>
            </a:p>
          </p:txBody>
        </p:sp>
      </p:grpSp>
      <p:sp>
        <p:nvSpPr>
          <p:cNvPr id="5128" name="Rectangle 8"/>
          <p:cNvSpPr>
            <a:spLocks noGrp="1" noChangeArrowheads="1"/>
          </p:cNvSpPr>
          <p:nvPr>
            <p:ph type="subTitle" idx="1"/>
          </p:nvPr>
        </p:nvSpPr>
        <p:spPr>
          <a:xfrm>
            <a:off x="4673600" y="2927350"/>
            <a:ext cx="4013200" cy="1822450"/>
          </a:xfrm>
        </p:spPr>
        <p:txBody>
          <a:bodyPr anchor="b"/>
          <a:lstStyle>
            <a:lvl1pPr marL="0" indent="0">
              <a:buFont typeface="Wingdings" pitchFamily="2" charset="2"/>
              <a:buNone/>
              <a:defRPr>
                <a:solidFill>
                  <a:schemeClr val="tx2"/>
                </a:solidFill>
              </a:defRPr>
            </a:lvl1pPr>
          </a:lstStyle>
          <a:p>
            <a:pPr lvl="0"/>
            <a:r>
              <a:rPr lang="el-GR" altLang="el-GR" noProof="0" smtClean="0"/>
              <a:t>Κάντε κλικ για να επεξεργαστείτε τον υπότιτλο του υποδείγματος</a:t>
            </a:r>
          </a:p>
        </p:txBody>
      </p:sp>
      <p:sp>
        <p:nvSpPr>
          <p:cNvPr id="5132" name="AutoShape 12"/>
          <p:cNvSpPr>
            <a:spLocks noGrp="1" noChangeArrowheads="1"/>
          </p:cNvSpPr>
          <p:nvPr>
            <p:ph type="ctrTitle" sz="quarter"/>
          </p:nvPr>
        </p:nvSpPr>
        <p:spPr>
          <a:xfrm>
            <a:off x="685800" y="990600"/>
            <a:ext cx="8229600" cy="1905000"/>
          </a:xfrm>
          <a:prstGeom prst="roundRect">
            <a:avLst>
              <a:gd name="adj" fmla="val 50000"/>
            </a:avLst>
          </a:prstGeom>
        </p:spPr>
        <p:txBody>
          <a:bodyPr anchor="ctr"/>
          <a:lstStyle>
            <a:lvl1pPr algn="ctr">
              <a:defRPr>
                <a:solidFill>
                  <a:schemeClr val="tx1"/>
                </a:solidFill>
              </a:defRPr>
            </a:lvl1pPr>
          </a:lstStyle>
          <a:p>
            <a:pPr lvl="0"/>
            <a:r>
              <a:rPr lang="el-GR" altLang="el-GR" noProof="0" smtClean="0"/>
              <a:t>Κάντε κλικ για επεξεργασία του τίτλου</a:t>
            </a:r>
          </a:p>
        </p:txBody>
      </p:sp>
      <p:sp>
        <p:nvSpPr>
          <p:cNvPr id="10" name="Rectangle 9"/>
          <p:cNvSpPr>
            <a:spLocks noGrp="1" noChangeArrowheads="1"/>
          </p:cNvSpPr>
          <p:nvPr>
            <p:ph type="dt" sz="quarter" idx="10"/>
          </p:nvPr>
        </p:nvSpPr>
        <p:spPr/>
        <p:txBody>
          <a:bodyPr/>
          <a:lstStyle>
            <a:lvl1pPr>
              <a:defRPr smtClean="0">
                <a:solidFill>
                  <a:schemeClr val="bg1"/>
                </a:solidFill>
              </a:defRPr>
            </a:lvl1pPr>
          </a:lstStyle>
          <a:p>
            <a:pPr>
              <a:defRPr/>
            </a:pPr>
            <a:endParaRPr lang="el-GR" altLang="el-GR"/>
          </a:p>
        </p:txBody>
      </p:sp>
      <p:sp>
        <p:nvSpPr>
          <p:cNvPr id="11" name="Rectangle 10"/>
          <p:cNvSpPr>
            <a:spLocks noGrp="1" noChangeArrowheads="1"/>
          </p:cNvSpPr>
          <p:nvPr>
            <p:ph type="ftr" sz="quarter" idx="11"/>
          </p:nvPr>
        </p:nvSpPr>
        <p:spPr/>
        <p:txBody>
          <a:bodyPr/>
          <a:lstStyle>
            <a:lvl1pPr algn="r">
              <a:defRPr smtClean="0"/>
            </a:lvl1pPr>
          </a:lstStyle>
          <a:p>
            <a:pPr>
              <a:defRPr/>
            </a:pPr>
            <a:endParaRPr lang="el-GR" altLang="el-GR"/>
          </a:p>
        </p:txBody>
      </p:sp>
      <p:sp>
        <p:nvSpPr>
          <p:cNvPr id="12" name="Rectangle 11"/>
          <p:cNvSpPr>
            <a:spLocks noGrp="1" noChangeArrowheads="1"/>
          </p:cNvSpPr>
          <p:nvPr>
            <p:ph type="sldNum" sz="quarter" idx="12"/>
          </p:nvPr>
        </p:nvSpPr>
        <p:spPr>
          <a:xfrm>
            <a:off x="76200" y="6248400"/>
            <a:ext cx="587375" cy="488950"/>
          </a:xfrm>
        </p:spPr>
        <p:txBody>
          <a:bodyPr anchorCtr="0"/>
          <a:lstStyle>
            <a:lvl1pPr>
              <a:defRPr/>
            </a:lvl1pPr>
          </a:lstStyle>
          <a:p>
            <a:fld id="{C06D6708-4596-40B1-AC96-CFFC1371162D}" type="slidenum">
              <a:rPr lang="el-GR" altLang="el-GR"/>
              <a:pPr/>
              <a:t>‹#›</a:t>
            </a:fld>
            <a:endParaRPr lang="el-GR" altLang="el-GR"/>
          </a:p>
        </p:txBody>
      </p:sp>
    </p:spTree>
    <p:extLst>
      <p:ext uri="{BB962C8B-B14F-4D97-AF65-F5344CB8AC3E}">
        <p14:creationId xmlns:p14="http://schemas.microsoft.com/office/powerpoint/2010/main" val="4817878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Rectangle 11"/>
          <p:cNvSpPr>
            <a:spLocks noGrp="1" noChangeArrowheads="1"/>
          </p:cNvSpPr>
          <p:nvPr>
            <p:ph type="dt" sz="half" idx="10"/>
          </p:nvPr>
        </p:nvSpPr>
        <p:spPr>
          <a:ln/>
        </p:spPr>
        <p:txBody>
          <a:bodyPr/>
          <a:lstStyle>
            <a:lvl1pPr>
              <a:defRPr/>
            </a:lvl1pPr>
          </a:lstStyle>
          <a:p>
            <a:pPr>
              <a:defRPr/>
            </a:pPr>
            <a:endParaRPr lang="el-GR" altLang="el-GR"/>
          </a:p>
        </p:txBody>
      </p:sp>
      <p:sp>
        <p:nvSpPr>
          <p:cNvPr id="5" name="Rectangle 12"/>
          <p:cNvSpPr>
            <a:spLocks noGrp="1" noChangeArrowheads="1"/>
          </p:cNvSpPr>
          <p:nvPr>
            <p:ph type="ftr" sz="quarter" idx="11"/>
          </p:nvPr>
        </p:nvSpPr>
        <p:spPr>
          <a:ln/>
        </p:spPr>
        <p:txBody>
          <a:bodyPr/>
          <a:lstStyle>
            <a:lvl1pPr>
              <a:defRPr/>
            </a:lvl1pPr>
          </a:lstStyle>
          <a:p>
            <a:pPr>
              <a:defRPr/>
            </a:pPr>
            <a:endParaRPr lang="el-GR" altLang="el-GR"/>
          </a:p>
        </p:txBody>
      </p:sp>
      <p:sp>
        <p:nvSpPr>
          <p:cNvPr id="6" name="Rectangle 13"/>
          <p:cNvSpPr>
            <a:spLocks noGrp="1" noChangeArrowheads="1"/>
          </p:cNvSpPr>
          <p:nvPr>
            <p:ph type="sldNum" sz="quarter" idx="12"/>
          </p:nvPr>
        </p:nvSpPr>
        <p:spPr>
          <a:ln/>
        </p:spPr>
        <p:txBody>
          <a:bodyPr/>
          <a:lstStyle>
            <a:lvl1pPr>
              <a:defRPr/>
            </a:lvl1pPr>
          </a:lstStyle>
          <a:p>
            <a:fld id="{5DE2B31A-D791-4163-85A4-A5F0DBB9CF6D}" type="slidenum">
              <a:rPr lang="el-GR" altLang="el-GR"/>
              <a:pPr/>
              <a:t>‹#›</a:t>
            </a:fld>
            <a:endParaRPr lang="el-GR" altLang="el-GR"/>
          </a:p>
        </p:txBody>
      </p:sp>
    </p:spTree>
    <p:extLst>
      <p:ext uri="{BB962C8B-B14F-4D97-AF65-F5344CB8AC3E}">
        <p14:creationId xmlns:p14="http://schemas.microsoft.com/office/powerpoint/2010/main" val="8848829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6705600" y="762000"/>
            <a:ext cx="1981200" cy="5324475"/>
          </a:xfrm>
        </p:spPr>
        <p:txBody>
          <a:bodyPr vert="eaVert"/>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a:xfrm>
            <a:off x="762000" y="762000"/>
            <a:ext cx="5791200" cy="5324475"/>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Rectangle 11"/>
          <p:cNvSpPr>
            <a:spLocks noGrp="1" noChangeArrowheads="1"/>
          </p:cNvSpPr>
          <p:nvPr>
            <p:ph type="dt" sz="half" idx="10"/>
          </p:nvPr>
        </p:nvSpPr>
        <p:spPr>
          <a:ln/>
        </p:spPr>
        <p:txBody>
          <a:bodyPr/>
          <a:lstStyle>
            <a:lvl1pPr>
              <a:defRPr/>
            </a:lvl1pPr>
          </a:lstStyle>
          <a:p>
            <a:pPr>
              <a:defRPr/>
            </a:pPr>
            <a:endParaRPr lang="el-GR" altLang="el-GR"/>
          </a:p>
        </p:txBody>
      </p:sp>
      <p:sp>
        <p:nvSpPr>
          <p:cNvPr id="5" name="Rectangle 12"/>
          <p:cNvSpPr>
            <a:spLocks noGrp="1" noChangeArrowheads="1"/>
          </p:cNvSpPr>
          <p:nvPr>
            <p:ph type="ftr" sz="quarter" idx="11"/>
          </p:nvPr>
        </p:nvSpPr>
        <p:spPr>
          <a:ln/>
        </p:spPr>
        <p:txBody>
          <a:bodyPr/>
          <a:lstStyle>
            <a:lvl1pPr>
              <a:defRPr/>
            </a:lvl1pPr>
          </a:lstStyle>
          <a:p>
            <a:pPr>
              <a:defRPr/>
            </a:pPr>
            <a:endParaRPr lang="el-GR" altLang="el-GR"/>
          </a:p>
        </p:txBody>
      </p:sp>
      <p:sp>
        <p:nvSpPr>
          <p:cNvPr id="6" name="Rectangle 13"/>
          <p:cNvSpPr>
            <a:spLocks noGrp="1" noChangeArrowheads="1"/>
          </p:cNvSpPr>
          <p:nvPr>
            <p:ph type="sldNum" sz="quarter" idx="12"/>
          </p:nvPr>
        </p:nvSpPr>
        <p:spPr>
          <a:ln/>
        </p:spPr>
        <p:txBody>
          <a:bodyPr/>
          <a:lstStyle>
            <a:lvl1pPr>
              <a:defRPr/>
            </a:lvl1pPr>
          </a:lstStyle>
          <a:p>
            <a:fld id="{6F63F3A6-3D8F-446F-BEEC-B38DC9188E0B}" type="slidenum">
              <a:rPr lang="el-GR" altLang="el-GR"/>
              <a:pPr/>
              <a:t>‹#›</a:t>
            </a:fld>
            <a:endParaRPr lang="el-GR" altLang="el-GR"/>
          </a:p>
        </p:txBody>
      </p:sp>
    </p:spTree>
    <p:extLst>
      <p:ext uri="{BB962C8B-B14F-4D97-AF65-F5344CB8AC3E}">
        <p14:creationId xmlns:p14="http://schemas.microsoft.com/office/powerpoint/2010/main" val="28960556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idx="1"/>
          </p:nvPr>
        </p:nvSpPr>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Rectangle 11"/>
          <p:cNvSpPr>
            <a:spLocks noGrp="1" noChangeArrowheads="1"/>
          </p:cNvSpPr>
          <p:nvPr>
            <p:ph type="dt" sz="half" idx="10"/>
          </p:nvPr>
        </p:nvSpPr>
        <p:spPr>
          <a:ln/>
        </p:spPr>
        <p:txBody>
          <a:bodyPr/>
          <a:lstStyle>
            <a:lvl1pPr>
              <a:defRPr/>
            </a:lvl1pPr>
          </a:lstStyle>
          <a:p>
            <a:pPr>
              <a:defRPr/>
            </a:pPr>
            <a:endParaRPr lang="el-GR" altLang="el-GR"/>
          </a:p>
        </p:txBody>
      </p:sp>
      <p:sp>
        <p:nvSpPr>
          <p:cNvPr id="5" name="Rectangle 12"/>
          <p:cNvSpPr>
            <a:spLocks noGrp="1" noChangeArrowheads="1"/>
          </p:cNvSpPr>
          <p:nvPr>
            <p:ph type="ftr" sz="quarter" idx="11"/>
          </p:nvPr>
        </p:nvSpPr>
        <p:spPr>
          <a:ln/>
        </p:spPr>
        <p:txBody>
          <a:bodyPr/>
          <a:lstStyle>
            <a:lvl1pPr>
              <a:defRPr/>
            </a:lvl1pPr>
          </a:lstStyle>
          <a:p>
            <a:pPr>
              <a:defRPr/>
            </a:pPr>
            <a:endParaRPr lang="el-GR" altLang="el-GR"/>
          </a:p>
        </p:txBody>
      </p:sp>
      <p:sp>
        <p:nvSpPr>
          <p:cNvPr id="6" name="Rectangle 13"/>
          <p:cNvSpPr>
            <a:spLocks noGrp="1" noChangeArrowheads="1"/>
          </p:cNvSpPr>
          <p:nvPr>
            <p:ph type="sldNum" sz="quarter" idx="12"/>
          </p:nvPr>
        </p:nvSpPr>
        <p:spPr>
          <a:ln/>
        </p:spPr>
        <p:txBody>
          <a:bodyPr/>
          <a:lstStyle>
            <a:lvl1pPr>
              <a:defRPr/>
            </a:lvl1pPr>
          </a:lstStyle>
          <a:p>
            <a:fld id="{E6EB2228-1FDC-4B85-86CA-67616353B8FD}" type="slidenum">
              <a:rPr lang="el-GR" altLang="el-GR"/>
              <a:pPr/>
              <a:t>‹#›</a:t>
            </a:fld>
            <a:endParaRPr lang="el-GR" altLang="el-GR"/>
          </a:p>
        </p:txBody>
      </p:sp>
    </p:spTree>
    <p:extLst>
      <p:ext uri="{BB962C8B-B14F-4D97-AF65-F5344CB8AC3E}">
        <p14:creationId xmlns:p14="http://schemas.microsoft.com/office/powerpoint/2010/main" val="40320997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722313" y="4406900"/>
            <a:ext cx="7772400" cy="1362075"/>
          </a:xfrm>
        </p:spPr>
        <p:txBody>
          <a:bodyPr anchor="t"/>
          <a:lstStyle>
            <a:lvl1pPr algn="l">
              <a:defRPr sz="4000" b="1" cap="all"/>
            </a:lvl1pPr>
          </a:lstStyle>
          <a:p>
            <a:r>
              <a:rPr lang="el-GR" smtClean="0"/>
              <a:t>Στυλ κύριου τίτλου</a:t>
            </a:r>
            <a:endParaRPr lang="el-GR"/>
          </a:p>
        </p:txBody>
      </p:sp>
      <p:sp>
        <p:nvSpPr>
          <p:cNvPr id="3" name="Θέση κειμένου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l-GR" smtClean="0"/>
              <a:t>Στυλ υποδείγματος κειμένου</a:t>
            </a:r>
          </a:p>
        </p:txBody>
      </p:sp>
      <p:sp>
        <p:nvSpPr>
          <p:cNvPr id="4" name="Rectangle 11"/>
          <p:cNvSpPr>
            <a:spLocks noGrp="1" noChangeArrowheads="1"/>
          </p:cNvSpPr>
          <p:nvPr>
            <p:ph type="dt" sz="half" idx="10"/>
          </p:nvPr>
        </p:nvSpPr>
        <p:spPr>
          <a:ln/>
        </p:spPr>
        <p:txBody>
          <a:bodyPr/>
          <a:lstStyle>
            <a:lvl1pPr>
              <a:defRPr/>
            </a:lvl1pPr>
          </a:lstStyle>
          <a:p>
            <a:pPr>
              <a:defRPr/>
            </a:pPr>
            <a:endParaRPr lang="el-GR" altLang="el-GR"/>
          </a:p>
        </p:txBody>
      </p:sp>
      <p:sp>
        <p:nvSpPr>
          <p:cNvPr id="5" name="Rectangle 12"/>
          <p:cNvSpPr>
            <a:spLocks noGrp="1" noChangeArrowheads="1"/>
          </p:cNvSpPr>
          <p:nvPr>
            <p:ph type="ftr" sz="quarter" idx="11"/>
          </p:nvPr>
        </p:nvSpPr>
        <p:spPr>
          <a:ln/>
        </p:spPr>
        <p:txBody>
          <a:bodyPr/>
          <a:lstStyle>
            <a:lvl1pPr>
              <a:defRPr/>
            </a:lvl1pPr>
          </a:lstStyle>
          <a:p>
            <a:pPr>
              <a:defRPr/>
            </a:pPr>
            <a:endParaRPr lang="el-GR" altLang="el-GR"/>
          </a:p>
        </p:txBody>
      </p:sp>
      <p:sp>
        <p:nvSpPr>
          <p:cNvPr id="6" name="Rectangle 13"/>
          <p:cNvSpPr>
            <a:spLocks noGrp="1" noChangeArrowheads="1"/>
          </p:cNvSpPr>
          <p:nvPr>
            <p:ph type="sldNum" sz="quarter" idx="12"/>
          </p:nvPr>
        </p:nvSpPr>
        <p:spPr>
          <a:ln/>
        </p:spPr>
        <p:txBody>
          <a:bodyPr/>
          <a:lstStyle>
            <a:lvl1pPr>
              <a:defRPr/>
            </a:lvl1pPr>
          </a:lstStyle>
          <a:p>
            <a:fld id="{0F9E737A-ACD5-47E5-A2D6-5DFA1FFFE782}" type="slidenum">
              <a:rPr lang="el-GR" altLang="el-GR"/>
              <a:pPr/>
              <a:t>‹#›</a:t>
            </a:fld>
            <a:endParaRPr lang="el-GR" altLang="el-GR"/>
          </a:p>
        </p:txBody>
      </p:sp>
    </p:spTree>
    <p:extLst>
      <p:ext uri="{BB962C8B-B14F-4D97-AF65-F5344CB8AC3E}">
        <p14:creationId xmlns:p14="http://schemas.microsoft.com/office/powerpoint/2010/main" val="12846526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sz="half" idx="1"/>
          </p:nvPr>
        </p:nvSpPr>
        <p:spPr>
          <a:xfrm>
            <a:off x="838200" y="2362200"/>
            <a:ext cx="3770313" cy="37242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περιεχομένου 3"/>
          <p:cNvSpPr>
            <a:spLocks noGrp="1"/>
          </p:cNvSpPr>
          <p:nvPr>
            <p:ph sz="half" idx="2"/>
          </p:nvPr>
        </p:nvSpPr>
        <p:spPr>
          <a:xfrm>
            <a:off x="4760913" y="2362200"/>
            <a:ext cx="3770312" cy="37242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Rectangle 11"/>
          <p:cNvSpPr>
            <a:spLocks noGrp="1" noChangeArrowheads="1"/>
          </p:cNvSpPr>
          <p:nvPr>
            <p:ph type="dt" sz="half" idx="10"/>
          </p:nvPr>
        </p:nvSpPr>
        <p:spPr>
          <a:ln/>
        </p:spPr>
        <p:txBody>
          <a:bodyPr/>
          <a:lstStyle>
            <a:lvl1pPr>
              <a:defRPr/>
            </a:lvl1pPr>
          </a:lstStyle>
          <a:p>
            <a:pPr>
              <a:defRPr/>
            </a:pPr>
            <a:endParaRPr lang="el-GR" altLang="el-GR"/>
          </a:p>
        </p:txBody>
      </p:sp>
      <p:sp>
        <p:nvSpPr>
          <p:cNvPr id="6" name="Rectangle 12"/>
          <p:cNvSpPr>
            <a:spLocks noGrp="1" noChangeArrowheads="1"/>
          </p:cNvSpPr>
          <p:nvPr>
            <p:ph type="ftr" sz="quarter" idx="11"/>
          </p:nvPr>
        </p:nvSpPr>
        <p:spPr>
          <a:ln/>
        </p:spPr>
        <p:txBody>
          <a:bodyPr/>
          <a:lstStyle>
            <a:lvl1pPr>
              <a:defRPr/>
            </a:lvl1pPr>
          </a:lstStyle>
          <a:p>
            <a:pPr>
              <a:defRPr/>
            </a:pPr>
            <a:endParaRPr lang="el-GR" altLang="el-GR"/>
          </a:p>
        </p:txBody>
      </p:sp>
      <p:sp>
        <p:nvSpPr>
          <p:cNvPr id="7" name="Rectangle 13"/>
          <p:cNvSpPr>
            <a:spLocks noGrp="1" noChangeArrowheads="1"/>
          </p:cNvSpPr>
          <p:nvPr>
            <p:ph type="sldNum" sz="quarter" idx="12"/>
          </p:nvPr>
        </p:nvSpPr>
        <p:spPr>
          <a:ln/>
        </p:spPr>
        <p:txBody>
          <a:bodyPr/>
          <a:lstStyle>
            <a:lvl1pPr>
              <a:defRPr/>
            </a:lvl1pPr>
          </a:lstStyle>
          <a:p>
            <a:fld id="{D0C6A936-A10E-4518-8297-C4EEB94B88BE}" type="slidenum">
              <a:rPr lang="el-GR" altLang="el-GR"/>
              <a:pPr/>
              <a:t>‹#›</a:t>
            </a:fld>
            <a:endParaRPr lang="el-GR" altLang="el-GR"/>
          </a:p>
        </p:txBody>
      </p:sp>
    </p:spTree>
    <p:extLst>
      <p:ext uri="{BB962C8B-B14F-4D97-AF65-F5344CB8AC3E}">
        <p14:creationId xmlns:p14="http://schemas.microsoft.com/office/powerpoint/2010/main" val="13560598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4638"/>
            <a:ext cx="8229600" cy="1143000"/>
          </a:xfrm>
        </p:spPr>
        <p:txBody>
          <a:bodyPr/>
          <a:lstStyle>
            <a:lvl1pPr>
              <a:defRPr/>
            </a:lvl1pPr>
          </a:lstStyle>
          <a:p>
            <a:r>
              <a:rPr lang="el-GR" smtClean="0"/>
              <a:t>Στυλ κύριου τίτλου</a:t>
            </a:r>
            <a:endParaRPr lang="el-GR"/>
          </a:p>
        </p:txBody>
      </p:sp>
      <p:sp>
        <p:nvSpPr>
          <p:cNvPr id="3" name="Θέση κειμένου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Θέση περιεχομένου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κειμένου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Θέση περιεχομένου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Rectangle 11"/>
          <p:cNvSpPr>
            <a:spLocks noGrp="1" noChangeArrowheads="1"/>
          </p:cNvSpPr>
          <p:nvPr>
            <p:ph type="dt" sz="half" idx="10"/>
          </p:nvPr>
        </p:nvSpPr>
        <p:spPr>
          <a:ln/>
        </p:spPr>
        <p:txBody>
          <a:bodyPr/>
          <a:lstStyle>
            <a:lvl1pPr>
              <a:defRPr/>
            </a:lvl1pPr>
          </a:lstStyle>
          <a:p>
            <a:pPr>
              <a:defRPr/>
            </a:pPr>
            <a:endParaRPr lang="el-GR" altLang="el-GR"/>
          </a:p>
        </p:txBody>
      </p:sp>
      <p:sp>
        <p:nvSpPr>
          <p:cNvPr id="8" name="Rectangle 12"/>
          <p:cNvSpPr>
            <a:spLocks noGrp="1" noChangeArrowheads="1"/>
          </p:cNvSpPr>
          <p:nvPr>
            <p:ph type="ftr" sz="quarter" idx="11"/>
          </p:nvPr>
        </p:nvSpPr>
        <p:spPr>
          <a:ln/>
        </p:spPr>
        <p:txBody>
          <a:bodyPr/>
          <a:lstStyle>
            <a:lvl1pPr>
              <a:defRPr/>
            </a:lvl1pPr>
          </a:lstStyle>
          <a:p>
            <a:pPr>
              <a:defRPr/>
            </a:pPr>
            <a:endParaRPr lang="el-GR" altLang="el-GR"/>
          </a:p>
        </p:txBody>
      </p:sp>
      <p:sp>
        <p:nvSpPr>
          <p:cNvPr id="9" name="Rectangle 13"/>
          <p:cNvSpPr>
            <a:spLocks noGrp="1" noChangeArrowheads="1"/>
          </p:cNvSpPr>
          <p:nvPr>
            <p:ph type="sldNum" sz="quarter" idx="12"/>
          </p:nvPr>
        </p:nvSpPr>
        <p:spPr>
          <a:ln/>
        </p:spPr>
        <p:txBody>
          <a:bodyPr/>
          <a:lstStyle>
            <a:lvl1pPr>
              <a:defRPr/>
            </a:lvl1pPr>
          </a:lstStyle>
          <a:p>
            <a:fld id="{B9DE925C-861C-4725-B4FB-6C64590CD010}" type="slidenum">
              <a:rPr lang="el-GR" altLang="el-GR"/>
              <a:pPr/>
              <a:t>‹#›</a:t>
            </a:fld>
            <a:endParaRPr lang="el-GR" altLang="el-GR"/>
          </a:p>
        </p:txBody>
      </p:sp>
    </p:spTree>
    <p:extLst>
      <p:ext uri="{BB962C8B-B14F-4D97-AF65-F5344CB8AC3E}">
        <p14:creationId xmlns:p14="http://schemas.microsoft.com/office/powerpoint/2010/main" val="38524022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Rectangle 11"/>
          <p:cNvSpPr>
            <a:spLocks noGrp="1" noChangeArrowheads="1"/>
          </p:cNvSpPr>
          <p:nvPr>
            <p:ph type="dt" sz="half" idx="10"/>
          </p:nvPr>
        </p:nvSpPr>
        <p:spPr>
          <a:ln/>
        </p:spPr>
        <p:txBody>
          <a:bodyPr/>
          <a:lstStyle>
            <a:lvl1pPr>
              <a:defRPr/>
            </a:lvl1pPr>
          </a:lstStyle>
          <a:p>
            <a:pPr>
              <a:defRPr/>
            </a:pPr>
            <a:endParaRPr lang="el-GR" altLang="el-GR"/>
          </a:p>
        </p:txBody>
      </p:sp>
      <p:sp>
        <p:nvSpPr>
          <p:cNvPr id="4" name="Rectangle 12"/>
          <p:cNvSpPr>
            <a:spLocks noGrp="1" noChangeArrowheads="1"/>
          </p:cNvSpPr>
          <p:nvPr>
            <p:ph type="ftr" sz="quarter" idx="11"/>
          </p:nvPr>
        </p:nvSpPr>
        <p:spPr>
          <a:ln/>
        </p:spPr>
        <p:txBody>
          <a:bodyPr/>
          <a:lstStyle>
            <a:lvl1pPr>
              <a:defRPr/>
            </a:lvl1pPr>
          </a:lstStyle>
          <a:p>
            <a:pPr>
              <a:defRPr/>
            </a:pPr>
            <a:endParaRPr lang="el-GR" altLang="el-GR"/>
          </a:p>
        </p:txBody>
      </p:sp>
      <p:sp>
        <p:nvSpPr>
          <p:cNvPr id="5" name="Rectangle 13"/>
          <p:cNvSpPr>
            <a:spLocks noGrp="1" noChangeArrowheads="1"/>
          </p:cNvSpPr>
          <p:nvPr>
            <p:ph type="sldNum" sz="quarter" idx="12"/>
          </p:nvPr>
        </p:nvSpPr>
        <p:spPr>
          <a:ln/>
        </p:spPr>
        <p:txBody>
          <a:bodyPr/>
          <a:lstStyle>
            <a:lvl1pPr>
              <a:defRPr/>
            </a:lvl1pPr>
          </a:lstStyle>
          <a:p>
            <a:fld id="{0C36F137-B75F-4D79-A425-1F2515A48DCC}" type="slidenum">
              <a:rPr lang="el-GR" altLang="el-GR"/>
              <a:pPr/>
              <a:t>‹#›</a:t>
            </a:fld>
            <a:endParaRPr lang="el-GR" altLang="el-GR"/>
          </a:p>
        </p:txBody>
      </p:sp>
    </p:spTree>
    <p:extLst>
      <p:ext uri="{BB962C8B-B14F-4D97-AF65-F5344CB8AC3E}">
        <p14:creationId xmlns:p14="http://schemas.microsoft.com/office/powerpoint/2010/main" val="10516862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Rectangle 11"/>
          <p:cNvSpPr>
            <a:spLocks noGrp="1" noChangeArrowheads="1"/>
          </p:cNvSpPr>
          <p:nvPr>
            <p:ph type="dt" sz="half" idx="10"/>
          </p:nvPr>
        </p:nvSpPr>
        <p:spPr>
          <a:ln/>
        </p:spPr>
        <p:txBody>
          <a:bodyPr/>
          <a:lstStyle>
            <a:lvl1pPr>
              <a:defRPr/>
            </a:lvl1pPr>
          </a:lstStyle>
          <a:p>
            <a:pPr>
              <a:defRPr/>
            </a:pPr>
            <a:endParaRPr lang="el-GR" altLang="el-GR"/>
          </a:p>
        </p:txBody>
      </p:sp>
      <p:sp>
        <p:nvSpPr>
          <p:cNvPr id="3" name="Rectangle 12"/>
          <p:cNvSpPr>
            <a:spLocks noGrp="1" noChangeArrowheads="1"/>
          </p:cNvSpPr>
          <p:nvPr>
            <p:ph type="ftr" sz="quarter" idx="11"/>
          </p:nvPr>
        </p:nvSpPr>
        <p:spPr>
          <a:ln/>
        </p:spPr>
        <p:txBody>
          <a:bodyPr/>
          <a:lstStyle>
            <a:lvl1pPr>
              <a:defRPr/>
            </a:lvl1pPr>
          </a:lstStyle>
          <a:p>
            <a:pPr>
              <a:defRPr/>
            </a:pPr>
            <a:endParaRPr lang="el-GR" altLang="el-GR"/>
          </a:p>
        </p:txBody>
      </p:sp>
      <p:sp>
        <p:nvSpPr>
          <p:cNvPr id="4" name="Rectangle 13"/>
          <p:cNvSpPr>
            <a:spLocks noGrp="1" noChangeArrowheads="1"/>
          </p:cNvSpPr>
          <p:nvPr>
            <p:ph type="sldNum" sz="quarter" idx="12"/>
          </p:nvPr>
        </p:nvSpPr>
        <p:spPr>
          <a:ln/>
        </p:spPr>
        <p:txBody>
          <a:bodyPr/>
          <a:lstStyle>
            <a:lvl1pPr>
              <a:defRPr/>
            </a:lvl1pPr>
          </a:lstStyle>
          <a:p>
            <a:fld id="{E503697E-645C-4205-B636-005536C49B11}" type="slidenum">
              <a:rPr lang="el-GR" altLang="el-GR"/>
              <a:pPr/>
              <a:t>‹#›</a:t>
            </a:fld>
            <a:endParaRPr lang="el-GR" altLang="el-GR"/>
          </a:p>
        </p:txBody>
      </p:sp>
    </p:spTree>
    <p:extLst>
      <p:ext uri="{BB962C8B-B14F-4D97-AF65-F5344CB8AC3E}">
        <p14:creationId xmlns:p14="http://schemas.microsoft.com/office/powerpoint/2010/main" val="11004282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3050"/>
            <a:ext cx="3008313" cy="1162050"/>
          </a:xfrm>
        </p:spPr>
        <p:txBody>
          <a:bodyPr/>
          <a:lstStyle>
            <a:lvl1pPr algn="l">
              <a:defRPr sz="2000" b="1"/>
            </a:lvl1pPr>
          </a:lstStyle>
          <a:p>
            <a:r>
              <a:rPr lang="el-GR" smtClean="0"/>
              <a:t>Στυλ κύριου τίτλου</a:t>
            </a:r>
            <a:endParaRPr lang="el-GR"/>
          </a:p>
        </p:txBody>
      </p:sp>
      <p:sp>
        <p:nvSpPr>
          <p:cNvPr id="3" name="Θέση περιεχομένου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κειμένου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Rectangle 11"/>
          <p:cNvSpPr>
            <a:spLocks noGrp="1" noChangeArrowheads="1"/>
          </p:cNvSpPr>
          <p:nvPr>
            <p:ph type="dt" sz="half" idx="10"/>
          </p:nvPr>
        </p:nvSpPr>
        <p:spPr>
          <a:ln/>
        </p:spPr>
        <p:txBody>
          <a:bodyPr/>
          <a:lstStyle>
            <a:lvl1pPr>
              <a:defRPr/>
            </a:lvl1pPr>
          </a:lstStyle>
          <a:p>
            <a:pPr>
              <a:defRPr/>
            </a:pPr>
            <a:endParaRPr lang="el-GR" altLang="el-GR"/>
          </a:p>
        </p:txBody>
      </p:sp>
      <p:sp>
        <p:nvSpPr>
          <p:cNvPr id="6" name="Rectangle 12"/>
          <p:cNvSpPr>
            <a:spLocks noGrp="1" noChangeArrowheads="1"/>
          </p:cNvSpPr>
          <p:nvPr>
            <p:ph type="ftr" sz="quarter" idx="11"/>
          </p:nvPr>
        </p:nvSpPr>
        <p:spPr>
          <a:ln/>
        </p:spPr>
        <p:txBody>
          <a:bodyPr/>
          <a:lstStyle>
            <a:lvl1pPr>
              <a:defRPr/>
            </a:lvl1pPr>
          </a:lstStyle>
          <a:p>
            <a:pPr>
              <a:defRPr/>
            </a:pPr>
            <a:endParaRPr lang="el-GR" altLang="el-GR"/>
          </a:p>
        </p:txBody>
      </p:sp>
      <p:sp>
        <p:nvSpPr>
          <p:cNvPr id="7" name="Rectangle 13"/>
          <p:cNvSpPr>
            <a:spLocks noGrp="1" noChangeArrowheads="1"/>
          </p:cNvSpPr>
          <p:nvPr>
            <p:ph type="sldNum" sz="quarter" idx="12"/>
          </p:nvPr>
        </p:nvSpPr>
        <p:spPr>
          <a:ln/>
        </p:spPr>
        <p:txBody>
          <a:bodyPr/>
          <a:lstStyle>
            <a:lvl1pPr>
              <a:defRPr/>
            </a:lvl1pPr>
          </a:lstStyle>
          <a:p>
            <a:fld id="{D769848A-FFDA-4A08-A19B-8018B6ECB875}" type="slidenum">
              <a:rPr lang="el-GR" altLang="el-GR"/>
              <a:pPr/>
              <a:t>‹#›</a:t>
            </a:fld>
            <a:endParaRPr lang="el-GR" altLang="el-GR"/>
          </a:p>
        </p:txBody>
      </p:sp>
    </p:spTree>
    <p:extLst>
      <p:ext uri="{BB962C8B-B14F-4D97-AF65-F5344CB8AC3E}">
        <p14:creationId xmlns:p14="http://schemas.microsoft.com/office/powerpoint/2010/main" val="15339859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1792288" y="4800600"/>
            <a:ext cx="5486400" cy="566738"/>
          </a:xfrm>
        </p:spPr>
        <p:txBody>
          <a:bodyPr/>
          <a:lstStyle>
            <a:lvl1pPr algn="l">
              <a:defRPr sz="2000" b="1"/>
            </a:lvl1pPr>
          </a:lstStyle>
          <a:p>
            <a:r>
              <a:rPr lang="el-GR" smtClean="0"/>
              <a:t>Στυλ κύριου τίτλου</a:t>
            </a:r>
            <a:endParaRPr lang="el-GR"/>
          </a:p>
        </p:txBody>
      </p:sp>
      <p:sp>
        <p:nvSpPr>
          <p:cNvPr id="3" name="Θέση εικόνας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l-GR" noProof="0" smtClean="0"/>
          </a:p>
        </p:txBody>
      </p:sp>
      <p:sp>
        <p:nvSpPr>
          <p:cNvPr id="4" name="Θέση κειμένου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Rectangle 11"/>
          <p:cNvSpPr>
            <a:spLocks noGrp="1" noChangeArrowheads="1"/>
          </p:cNvSpPr>
          <p:nvPr>
            <p:ph type="dt" sz="half" idx="10"/>
          </p:nvPr>
        </p:nvSpPr>
        <p:spPr>
          <a:ln/>
        </p:spPr>
        <p:txBody>
          <a:bodyPr/>
          <a:lstStyle>
            <a:lvl1pPr>
              <a:defRPr/>
            </a:lvl1pPr>
          </a:lstStyle>
          <a:p>
            <a:pPr>
              <a:defRPr/>
            </a:pPr>
            <a:endParaRPr lang="el-GR" altLang="el-GR"/>
          </a:p>
        </p:txBody>
      </p:sp>
      <p:sp>
        <p:nvSpPr>
          <p:cNvPr id="6" name="Rectangle 12"/>
          <p:cNvSpPr>
            <a:spLocks noGrp="1" noChangeArrowheads="1"/>
          </p:cNvSpPr>
          <p:nvPr>
            <p:ph type="ftr" sz="quarter" idx="11"/>
          </p:nvPr>
        </p:nvSpPr>
        <p:spPr>
          <a:ln/>
        </p:spPr>
        <p:txBody>
          <a:bodyPr/>
          <a:lstStyle>
            <a:lvl1pPr>
              <a:defRPr/>
            </a:lvl1pPr>
          </a:lstStyle>
          <a:p>
            <a:pPr>
              <a:defRPr/>
            </a:pPr>
            <a:endParaRPr lang="el-GR" altLang="el-GR"/>
          </a:p>
        </p:txBody>
      </p:sp>
      <p:sp>
        <p:nvSpPr>
          <p:cNvPr id="7" name="Rectangle 13"/>
          <p:cNvSpPr>
            <a:spLocks noGrp="1" noChangeArrowheads="1"/>
          </p:cNvSpPr>
          <p:nvPr>
            <p:ph type="sldNum" sz="quarter" idx="12"/>
          </p:nvPr>
        </p:nvSpPr>
        <p:spPr>
          <a:ln/>
        </p:spPr>
        <p:txBody>
          <a:bodyPr/>
          <a:lstStyle>
            <a:lvl1pPr>
              <a:defRPr/>
            </a:lvl1pPr>
          </a:lstStyle>
          <a:p>
            <a:fld id="{3EA7CBEA-33AB-4327-A669-441D2E8726DA}" type="slidenum">
              <a:rPr lang="el-GR" altLang="el-GR"/>
              <a:pPr/>
              <a:t>‹#›</a:t>
            </a:fld>
            <a:endParaRPr lang="el-GR" altLang="el-GR"/>
          </a:p>
        </p:txBody>
      </p:sp>
    </p:spTree>
    <p:extLst>
      <p:ext uri="{BB962C8B-B14F-4D97-AF65-F5344CB8AC3E}">
        <p14:creationId xmlns:p14="http://schemas.microsoft.com/office/powerpoint/2010/main" val="333501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0"/>
            <a:ext cx="7620000" cy="6858000"/>
            <a:chOff x="0" y="0"/>
            <a:chExt cx="4800" cy="4320"/>
          </a:xfrm>
        </p:grpSpPr>
        <p:grpSp>
          <p:nvGrpSpPr>
            <p:cNvPr id="1032" name="Group 3"/>
            <p:cNvGrpSpPr>
              <a:grpSpLocks/>
            </p:cNvGrpSpPr>
            <p:nvPr userDrawn="1"/>
          </p:nvGrpSpPr>
          <p:grpSpPr bwMode="auto">
            <a:xfrm>
              <a:off x="0" y="0"/>
              <a:ext cx="2016" cy="4320"/>
              <a:chOff x="0" y="0"/>
              <a:chExt cx="2016" cy="4320"/>
            </a:xfrm>
          </p:grpSpPr>
          <p:sp>
            <p:nvSpPr>
              <p:cNvPr id="1036" name="Rectangle 4"/>
              <p:cNvSpPr>
                <a:spLocks noChangeArrowheads="1"/>
              </p:cNvSpPr>
              <p:nvPr userDrawn="1"/>
            </p:nvSpPr>
            <p:spPr bwMode="auto">
              <a:xfrm>
                <a:off x="0" y="0"/>
                <a:ext cx="480" cy="4320"/>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l-GR" altLang="el-GR"/>
              </a:p>
            </p:txBody>
          </p:sp>
          <p:sp>
            <p:nvSpPr>
              <p:cNvPr id="1037" name="Freeform 5"/>
              <p:cNvSpPr>
                <a:spLocks/>
              </p:cNvSpPr>
              <p:nvPr userDrawn="1"/>
            </p:nvSpPr>
            <p:spPr bwMode="auto">
              <a:xfrm>
                <a:off x="288" y="0"/>
                <a:ext cx="1728" cy="735"/>
              </a:xfrm>
              <a:custGeom>
                <a:avLst/>
                <a:gdLst>
                  <a:gd name="T0" fmla="*/ 1728 w 1728"/>
                  <a:gd name="T1" fmla="*/ 0 h 735"/>
                  <a:gd name="T2" fmla="*/ 1728 w 1728"/>
                  <a:gd name="T3" fmla="*/ 480 h 735"/>
                  <a:gd name="T4" fmla="*/ 380 w 1728"/>
                  <a:gd name="T5" fmla="*/ 482 h 735"/>
                  <a:gd name="T6" fmla="*/ 354 w 1728"/>
                  <a:gd name="T7" fmla="*/ 480 h 735"/>
                  <a:gd name="T8" fmla="*/ 308 w 1728"/>
                  <a:gd name="T9" fmla="*/ 489 h 735"/>
                  <a:gd name="T10" fmla="*/ 246 w 1728"/>
                  <a:gd name="T11" fmla="*/ 531 h 735"/>
                  <a:gd name="T12" fmla="*/ 206 w 1728"/>
                  <a:gd name="T13" fmla="*/ 597 h 735"/>
                  <a:gd name="T14" fmla="*/ 192 w 1728"/>
                  <a:gd name="T15" fmla="*/ 666 h 735"/>
                  <a:gd name="T16" fmla="*/ 192 w 1728"/>
                  <a:gd name="T17" fmla="*/ 735 h 735"/>
                  <a:gd name="T18" fmla="*/ 0 w 1728"/>
                  <a:gd name="T19" fmla="*/ 735 h 735"/>
                  <a:gd name="T20" fmla="*/ 0 w 1728"/>
                  <a:gd name="T21" fmla="*/ 480 h 735"/>
                  <a:gd name="T22" fmla="*/ 0 w 1728"/>
                  <a:gd name="T23" fmla="*/ 0 h 735"/>
                  <a:gd name="T24" fmla="*/ 1728 w 1728"/>
                  <a:gd name="T25" fmla="*/ 0 h 735"/>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728" h="735">
                    <a:moveTo>
                      <a:pt x="1728" y="0"/>
                    </a:moveTo>
                    <a:lnTo>
                      <a:pt x="1728" y="480"/>
                    </a:lnTo>
                    <a:lnTo>
                      <a:pt x="380" y="482"/>
                    </a:lnTo>
                    <a:lnTo>
                      <a:pt x="354" y="480"/>
                    </a:lnTo>
                    <a:lnTo>
                      <a:pt x="308" y="489"/>
                    </a:lnTo>
                    <a:cubicBezTo>
                      <a:pt x="290" y="498"/>
                      <a:pt x="263" y="513"/>
                      <a:pt x="246" y="531"/>
                    </a:cubicBezTo>
                    <a:cubicBezTo>
                      <a:pt x="229" y="549"/>
                      <a:pt x="215" y="574"/>
                      <a:pt x="206" y="597"/>
                    </a:cubicBezTo>
                    <a:cubicBezTo>
                      <a:pt x="197" y="620"/>
                      <a:pt x="194" y="643"/>
                      <a:pt x="192" y="666"/>
                    </a:cubicBezTo>
                    <a:lnTo>
                      <a:pt x="192" y="735"/>
                    </a:lnTo>
                    <a:lnTo>
                      <a:pt x="0" y="735"/>
                    </a:lnTo>
                    <a:lnTo>
                      <a:pt x="0" y="480"/>
                    </a:lnTo>
                    <a:lnTo>
                      <a:pt x="0" y="0"/>
                    </a:lnTo>
                    <a:lnTo>
                      <a:pt x="1728" y="0"/>
                    </a:lnTo>
                    <a:close/>
                  </a:path>
                </a:pathLst>
              </a:custGeom>
              <a:solidFill>
                <a:schemeClr val="accent2"/>
              </a:solidFill>
              <a:ln>
                <a:noFill/>
              </a:ln>
              <a:effectLst/>
              <a:extLst>
                <a:ext uri="{91240B29-F687-4F45-9708-019B960494DF}">
                  <a14:hiddenLine xmlns:a14="http://schemas.microsoft.com/office/drawing/2010/main" w="9525" cap="flat" cmpd="sng">
                    <a:solidFill>
                      <a:schemeClr val="tx1"/>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l-GR"/>
              </a:p>
            </p:txBody>
          </p:sp>
        </p:grpSp>
        <p:grpSp>
          <p:nvGrpSpPr>
            <p:cNvPr id="1033" name="Group 6"/>
            <p:cNvGrpSpPr>
              <a:grpSpLocks/>
            </p:cNvGrpSpPr>
            <p:nvPr/>
          </p:nvGrpSpPr>
          <p:grpSpPr bwMode="auto">
            <a:xfrm>
              <a:off x="144" y="1248"/>
              <a:ext cx="4656" cy="201"/>
              <a:chOff x="144" y="1248"/>
              <a:chExt cx="4656" cy="201"/>
            </a:xfrm>
          </p:grpSpPr>
          <p:sp>
            <p:nvSpPr>
              <p:cNvPr id="1034" name="AutoShape 7"/>
              <p:cNvSpPr>
                <a:spLocks noChangeArrowheads="1"/>
              </p:cNvSpPr>
              <p:nvPr/>
            </p:nvSpPr>
            <p:spPr bwMode="auto">
              <a:xfrm>
                <a:off x="384" y="1248"/>
                <a:ext cx="4416" cy="200"/>
              </a:xfrm>
              <a:prstGeom prst="roundRect">
                <a:avLst>
                  <a:gd name="adj" fmla="val 0"/>
                </a:avLst>
              </a:prstGeom>
              <a:solidFill>
                <a:schemeClr va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l-GR" altLang="el-GR"/>
              </a:p>
            </p:txBody>
          </p:sp>
          <p:sp>
            <p:nvSpPr>
              <p:cNvPr id="1035" name="AutoShape 8"/>
              <p:cNvSpPr>
                <a:spLocks noChangeArrowheads="1"/>
              </p:cNvSpPr>
              <p:nvPr/>
            </p:nvSpPr>
            <p:spPr bwMode="auto">
              <a:xfrm flipH="1">
                <a:off x="144" y="1248"/>
                <a:ext cx="248" cy="201"/>
              </a:xfrm>
              <a:prstGeom prst="flowChartDelay">
                <a:avLst/>
              </a:prstGeom>
              <a:solidFill>
                <a:schemeClr va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l-GR" altLang="el-GR"/>
              </a:p>
            </p:txBody>
          </p:sp>
        </p:grpSp>
      </p:grpSp>
      <p:sp>
        <p:nvSpPr>
          <p:cNvPr id="1027" name="AutoShape 9"/>
          <p:cNvSpPr>
            <a:spLocks noGrp="1" noChangeArrowheads="1"/>
          </p:cNvSpPr>
          <p:nvPr>
            <p:ph type="title"/>
          </p:nvPr>
        </p:nvSpPr>
        <p:spPr bwMode="auto">
          <a:xfrm>
            <a:off x="762000" y="762000"/>
            <a:ext cx="7924800" cy="1143000"/>
          </a:xfrm>
          <a:prstGeom prst="roundRect">
            <a:avLst>
              <a:gd name="adj" fmla="val 21667"/>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l-GR" altLang="el-GR" smtClean="0"/>
              <a:t>Κάντε κλικ για επεξεργασία του τίτλου</a:t>
            </a:r>
          </a:p>
        </p:txBody>
      </p:sp>
      <p:sp>
        <p:nvSpPr>
          <p:cNvPr id="1028" name="Rectangle 10"/>
          <p:cNvSpPr>
            <a:spLocks noGrp="1" noChangeArrowheads="1"/>
          </p:cNvSpPr>
          <p:nvPr>
            <p:ph type="body" idx="1"/>
          </p:nvPr>
        </p:nvSpPr>
        <p:spPr bwMode="auto">
          <a:xfrm>
            <a:off x="838200" y="2362200"/>
            <a:ext cx="7693025" cy="3724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l-GR" altLang="el-GR" smtClean="0"/>
              <a:t>Κάντε κλικ για να επεξεργαστείτε τα στυλ κειμένου του υποδείγματος</a:t>
            </a:r>
          </a:p>
          <a:p>
            <a:pPr lvl="1"/>
            <a:r>
              <a:rPr lang="el-GR" altLang="el-GR" smtClean="0"/>
              <a:t>Δεύτερου επιπέδου</a:t>
            </a:r>
          </a:p>
          <a:p>
            <a:pPr lvl="2"/>
            <a:r>
              <a:rPr lang="el-GR" altLang="el-GR" smtClean="0"/>
              <a:t>Τρίτου επιπέδου</a:t>
            </a:r>
          </a:p>
          <a:p>
            <a:pPr lvl="3"/>
            <a:r>
              <a:rPr lang="el-GR" altLang="el-GR" smtClean="0"/>
              <a:t>Τέταρτου επιπέδου</a:t>
            </a:r>
          </a:p>
          <a:p>
            <a:pPr lvl="4"/>
            <a:r>
              <a:rPr lang="el-GR" altLang="el-GR" smtClean="0"/>
              <a:t>Πέμπτου επιπέδου</a:t>
            </a:r>
          </a:p>
        </p:txBody>
      </p:sp>
      <p:sp>
        <p:nvSpPr>
          <p:cNvPr id="4107" name="Rectangle 11"/>
          <p:cNvSpPr>
            <a:spLocks noGrp="1" noChangeArrowheads="1"/>
          </p:cNvSpPr>
          <p:nvPr>
            <p:ph type="dt" sz="half" idx="2"/>
          </p:nvPr>
        </p:nvSpPr>
        <p:spPr bwMode="auto">
          <a:xfrm>
            <a:off x="2438400" y="6248400"/>
            <a:ext cx="2130425" cy="474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400" smtClean="0">
                <a:latin typeface="Arial" charset="0"/>
              </a:defRPr>
            </a:lvl1pPr>
          </a:lstStyle>
          <a:p>
            <a:pPr>
              <a:defRPr/>
            </a:pPr>
            <a:endParaRPr lang="el-GR" altLang="el-GR"/>
          </a:p>
        </p:txBody>
      </p:sp>
      <p:sp>
        <p:nvSpPr>
          <p:cNvPr id="4108" name="Rectangle 12"/>
          <p:cNvSpPr>
            <a:spLocks noGrp="1" noChangeArrowheads="1"/>
          </p:cNvSpPr>
          <p:nvPr>
            <p:ph type="ftr" sz="quarter" idx="3"/>
          </p:nvPr>
        </p:nvSpPr>
        <p:spPr bwMode="auto">
          <a:xfrm>
            <a:off x="5791200" y="6248400"/>
            <a:ext cx="2897188" cy="474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defRPr sz="1400" smtClean="0">
                <a:latin typeface="Arial" charset="0"/>
              </a:defRPr>
            </a:lvl1pPr>
          </a:lstStyle>
          <a:p>
            <a:pPr>
              <a:defRPr/>
            </a:pPr>
            <a:endParaRPr lang="el-GR" altLang="el-GR"/>
          </a:p>
        </p:txBody>
      </p:sp>
      <p:sp>
        <p:nvSpPr>
          <p:cNvPr id="4109" name="Rectangle 13"/>
          <p:cNvSpPr>
            <a:spLocks noGrp="1" noChangeArrowheads="1"/>
          </p:cNvSpPr>
          <p:nvPr>
            <p:ph type="sldNum" sz="quarter" idx="4"/>
          </p:nvPr>
        </p:nvSpPr>
        <p:spPr bwMode="auto">
          <a:xfrm>
            <a:off x="84138" y="6242050"/>
            <a:ext cx="587375" cy="488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1" compatLnSpc="1">
            <a:prstTxWarp prst="textNoShape">
              <a:avLst/>
            </a:prstTxWarp>
          </a:bodyPr>
          <a:lstStyle>
            <a:lvl1pPr>
              <a:defRPr sz="2600" b="1">
                <a:solidFill>
                  <a:schemeClr val="bg1"/>
                </a:solidFill>
              </a:defRPr>
            </a:lvl1pPr>
          </a:lstStyle>
          <a:p>
            <a:fld id="{77AD5691-65B4-43B3-917A-CBF2D7155AAA}" type="slidenum">
              <a:rPr lang="el-GR" altLang="el-GR"/>
              <a:pPr/>
              <a:t>‹#›</a:t>
            </a:fld>
            <a:endParaRPr lang="el-GR" altLang="el-GR"/>
          </a:p>
        </p:txBody>
      </p:sp>
    </p:spTree>
  </p:cSld>
  <p:clrMap bg1="lt1" tx1="dk1" bg2="lt2" tx2="dk2" accent1="accent1" accent2="accent2" accent3="accent3" accent4="accent4" accent5="accent5" accent6="accent6" hlink="hlink" folHlink="folHlink"/>
  <p:sldLayoutIdLst>
    <p:sldLayoutId id="2147483672"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0" fontAlgn="base" hangingPunct="0">
        <a:lnSpc>
          <a:spcPct val="90000"/>
        </a:lnSpc>
        <a:spcBef>
          <a:spcPct val="0"/>
        </a:spcBef>
        <a:spcAft>
          <a:spcPct val="0"/>
        </a:spcAft>
        <a:defRPr sz="3600" b="1">
          <a:solidFill>
            <a:schemeClr val="tx2"/>
          </a:solidFill>
          <a:latin typeface="+mj-lt"/>
          <a:ea typeface="+mj-ea"/>
          <a:cs typeface="+mj-cs"/>
        </a:defRPr>
      </a:lvl1pPr>
      <a:lvl2pPr algn="l" rtl="0" eaLnBrk="0" fontAlgn="base" hangingPunct="0">
        <a:lnSpc>
          <a:spcPct val="90000"/>
        </a:lnSpc>
        <a:spcBef>
          <a:spcPct val="0"/>
        </a:spcBef>
        <a:spcAft>
          <a:spcPct val="0"/>
        </a:spcAft>
        <a:defRPr sz="3600" b="1">
          <a:solidFill>
            <a:schemeClr val="tx2"/>
          </a:solidFill>
          <a:latin typeface="Arial" charset="0"/>
        </a:defRPr>
      </a:lvl2pPr>
      <a:lvl3pPr algn="l" rtl="0" eaLnBrk="0" fontAlgn="base" hangingPunct="0">
        <a:lnSpc>
          <a:spcPct val="90000"/>
        </a:lnSpc>
        <a:spcBef>
          <a:spcPct val="0"/>
        </a:spcBef>
        <a:spcAft>
          <a:spcPct val="0"/>
        </a:spcAft>
        <a:defRPr sz="3600" b="1">
          <a:solidFill>
            <a:schemeClr val="tx2"/>
          </a:solidFill>
          <a:latin typeface="Arial" charset="0"/>
        </a:defRPr>
      </a:lvl3pPr>
      <a:lvl4pPr algn="l" rtl="0" eaLnBrk="0" fontAlgn="base" hangingPunct="0">
        <a:lnSpc>
          <a:spcPct val="90000"/>
        </a:lnSpc>
        <a:spcBef>
          <a:spcPct val="0"/>
        </a:spcBef>
        <a:spcAft>
          <a:spcPct val="0"/>
        </a:spcAft>
        <a:defRPr sz="3600" b="1">
          <a:solidFill>
            <a:schemeClr val="tx2"/>
          </a:solidFill>
          <a:latin typeface="Arial" charset="0"/>
        </a:defRPr>
      </a:lvl4pPr>
      <a:lvl5pPr algn="l" rtl="0" eaLnBrk="0" fontAlgn="base" hangingPunct="0">
        <a:lnSpc>
          <a:spcPct val="90000"/>
        </a:lnSpc>
        <a:spcBef>
          <a:spcPct val="0"/>
        </a:spcBef>
        <a:spcAft>
          <a:spcPct val="0"/>
        </a:spcAft>
        <a:defRPr sz="3600" b="1">
          <a:solidFill>
            <a:schemeClr val="tx2"/>
          </a:solidFill>
          <a:latin typeface="Arial" charset="0"/>
        </a:defRPr>
      </a:lvl5pPr>
      <a:lvl6pPr marL="457200" algn="l" rtl="0" fontAlgn="base">
        <a:lnSpc>
          <a:spcPct val="90000"/>
        </a:lnSpc>
        <a:spcBef>
          <a:spcPct val="0"/>
        </a:spcBef>
        <a:spcAft>
          <a:spcPct val="0"/>
        </a:spcAft>
        <a:defRPr sz="3600" b="1">
          <a:solidFill>
            <a:schemeClr val="tx2"/>
          </a:solidFill>
          <a:latin typeface="Arial" charset="0"/>
        </a:defRPr>
      </a:lvl6pPr>
      <a:lvl7pPr marL="914400" algn="l" rtl="0" fontAlgn="base">
        <a:lnSpc>
          <a:spcPct val="90000"/>
        </a:lnSpc>
        <a:spcBef>
          <a:spcPct val="0"/>
        </a:spcBef>
        <a:spcAft>
          <a:spcPct val="0"/>
        </a:spcAft>
        <a:defRPr sz="3600" b="1">
          <a:solidFill>
            <a:schemeClr val="tx2"/>
          </a:solidFill>
          <a:latin typeface="Arial" charset="0"/>
        </a:defRPr>
      </a:lvl7pPr>
      <a:lvl8pPr marL="1371600" algn="l" rtl="0" fontAlgn="base">
        <a:lnSpc>
          <a:spcPct val="90000"/>
        </a:lnSpc>
        <a:spcBef>
          <a:spcPct val="0"/>
        </a:spcBef>
        <a:spcAft>
          <a:spcPct val="0"/>
        </a:spcAft>
        <a:defRPr sz="3600" b="1">
          <a:solidFill>
            <a:schemeClr val="tx2"/>
          </a:solidFill>
          <a:latin typeface="Arial" charset="0"/>
        </a:defRPr>
      </a:lvl8pPr>
      <a:lvl9pPr marL="1828800" algn="l" rtl="0" fontAlgn="base">
        <a:lnSpc>
          <a:spcPct val="90000"/>
        </a:lnSpc>
        <a:spcBef>
          <a:spcPct val="0"/>
        </a:spcBef>
        <a:spcAft>
          <a:spcPct val="0"/>
        </a:spcAft>
        <a:defRPr sz="3600" b="1">
          <a:solidFill>
            <a:schemeClr val="tx2"/>
          </a:solidFill>
          <a:latin typeface="Arial" charset="0"/>
        </a:defRPr>
      </a:lvl9pPr>
    </p:titleStyle>
    <p:bodyStyle>
      <a:lvl1pPr marL="342900" indent="-342900" algn="l" rtl="0" eaLnBrk="0" fontAlgn="base" hangingPunct="0">
        <a:spcBef>
          <a:spcPct val="20000"/>
        </a:spcBef>
        <a:spcAft>
          <a:spcPct val="0"/>
        </a:spcAft>
        <a:buClr>
          <a:schemeClr val="tx1"/>
        </a:buClr>
        <a:buSzPct val="75000"/>
        <a:buFont typeface="Wingdings" panose="05000000000000000000" pitchFamily="2" charset="2"/>
        <a:buChar char="l"/>
        <a:defRPr sz="2800">
          <a:solidFill>
            <a:schemeClr val="tx1"/>
          </a:solidFill>
          <a:latin typeface="+mn-lt"/>
          <a:ea typeface="+mn-ea"/>
          <a:cs typeface="+mn-cs"/>
        </a:defRPr>
      </a:lvl1pPr>
      <a:lvl2pPr marL="742950" indent="-285750" algn="l" rtl="0" eaLnBrk="0" fontAlgn="base" hangingPunct="0">
        <a:spcBef>
          <a:spcPct val="20000"/>
        </a:spcBef>
        <a:spcAft>
          <a:spcPct val="0"/>
        </a:spcAft>
        <a:buClr>
          <a:schemeClr val="tx1"/>
        </a:buClr>
        <a:buSzPct val="75000"/>
        <a:buChar char="–"/>
        <a:defRPr sz="2400">
          <a:solidFill>
            <a:schemeClr val="tx1"/>
          </a:solidFill>
          <a:latin typeface="+mn-lt"/>
        </a:defRPr>
      </a:lvl2pPr>
      <a:lvl3pPr marL="1143000" indent="-228600" algn="l" rtl="0" eaLnBrk="0" fontAlgn="base" hangingPunct="0">
        <a:spcBef>
          <a:spcPct val="20000"/>
        </a:spcBef>
        <a:spcAft>
          <a:spcPct val="0"/>
        </a:spcAft>
        <a:buClr>
          <a:schemeClr val="tx1"/>
        </a:buClr>
        <a:buSzPct val="75000"/>
        <a:buFont typeface="Wingdings" panose="05000000000000000000" pitchFamily="2" charset="2"/>
        <a:buChar char="l"/>
        <a:defRPr sz="2000">
          <a:solidFill>
            <a:schemeClr val="tx1"/>
          </a:solidFill>
          <a:latin typeface="+mn-lt"/>
        </a:defRPr>
      </a:lvl3pPr>
      <a:lvl4pPr marL="1600200" indent="-228600" algn="l" rtl="0" eaLnBrk="0" fontAlgn="base" hangingPunct="0">
        <a:spcBef>
          <a:spcPct val="20000"/>
        </a:spcBef>
        <a:spcAft>
          <a:spcPct val="0"/>
        </a:spcAft>
        <a:buClr>
          <a:schemeClr val="tx1"/>
        </a:buClr>
        <a:buSzPct val="80000"/>
        <a:buChar char="–"/>
        <a:defRPr>
          <a:solidFill>
            <a:schemeClr val="tx1"/>
          </a:solidFill>
          <a:latin typeface="+mn-lt"/>
        </a:defRPr>
      </a:lvl4pPr>
      <a:lvl5pPr marL="2057400" indent="-228600" algn="l" rtl="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mn-lt"/>
        </a:defRPr>
      </a:lvl5pPr>
      <a:lvl6pPr marL="25146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defRPr>
      </a:lvl6pPr>
      <a:lvl7pPr marL="29718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defRPr>
      </a:lvl7pPr>
      <a:lvl8pPr marL="34290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defRPr>
      </a:lvl8pPr>
      <a:lvl9pPr marL="38862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AutoShape 2"/>
          <p:cNvSpPr>
            <a:spLocks noGrp="1" noChangeArrowheads="1"/>
          </p:cNvSpPr>
          <p:nvPr>
            <p:ph type="ctrTitle"/>
          </p:nvPr>
        </p:nvSpPr>
        <p:spPr/>
        <p:txBody>
          <a:bodyPr/>
          <a:lstStyle/>
          <a:p>
            <a:pPr eaLnBrk="1" hangingPunct="1"/>
            <a:r>
              <a:rPr lang="el-GR" altLang="el-GR" smtClean="0"/>
              <a:t>Βιομάζα</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AutoShape 2"/>
          <p:cNvSpPr>
            <a:spLocks noGrp="1" noChangeArrowheads="1"/>
          </p:cNvSpPr>
          <p:nvPr>
            <p:ph type="title"/>
          </p:nvPr>
        </p:nvSpPr>
        <p:spPr/>
        <p:txBody>
          <a:bodyPr/>
          <a:lstStyle/>
          <a:p>
            <a:pPr eaLnBrk="1" hangingPunct="1"/>
            <a:r>
              <a:rPr lang="el-GR" altLang="el-GR" smtClean="0"/>
              <a:t>Εισαγωγή</a:t>
            </a:r>
          </a:p>
        </p:txBody>
      </p:sp>
      <p:sp>
        <p:nvSpPr>
          <p:cNvPr id="4099" name="Rectangle 3"/>
          <p:cNvSpPr>
            <a:spLocks noGrp="1" noChangeArrowheads="1"/>
          </p:cNvSpPr>
          <p:nvPr>
            <p:ph type="body" idx="1"/>
          </p:nvPr>
        </p:nvSpPr>
        <p:spPr/>
        <p:txBody>
          <a:bodyPr/>
          <a:lstStyle/>
          <a:p>
            <a:pPr eaLnBrk="1" hangingPunct="1">
              <a:lnSpc>
                <a:spcPct val="90000"/>
              </a:lnSpc>
            </a:pPr>
            <a:r>
              <a:rPr lang="el-GR" altLang="el-GR" sz="2400" smtClean="0"/>
              <a:t>Μετά την ενεργειακή κρίση του 1973 η βιομάζα άρχισε να θεωρείτε σαν μία σοβαρή πηγή ενέργειας η οποία έχει τη δυνατότητα να συμβάλλει σημαντικά στις ενεργειακές ανάγκες της ανθρωπότητας, ιδιαίτερα εκ του γεγονότος ότι είναι μία ανεξάντλητη πηγή ενέργειας σε αφθονία. Η βιομάζα που παράγεται παγκοσμίως υπολογίζεται σε 172 δις. τόνους ξηρού υλικού το χρόνο, με δυνατότητα παροχής ενέργειας δεκαπλάσιας εκείνης που καταναλίσκεται σε όλο τον κόσμο.</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AutoShape 2"/>
          <p:cNvSpPr>
            <a:spLocks noGrp="1" noChangeArrowheads="1"/>
          </p:cNvSpPr>
          <p:nvPr>
            <p:ph type="title"/>
          </p:nvPr>
        </p:nvSpPr>
        <p:spPr/>
        <p:txBody>
          <a:bodyPr/>
          <a:lstStyle/>
          <a:p>
            <a:pPr eaLnBrk="1" hangingPunct="1"/>
            <a:r>
              <a:rPr lang="el-GR" altLang="el-GR" smtClean="0"/>
              <a:t>Εισαγωγή</a:t>
            </a:r>
          </a:p>
        </p:txBody>
      </p:sp>
      <p:sp>
        <p:nvSpPr>
          <p:cNvPr id="5123" name="Rectangle 3"/>
          <p:cNvSpPr>
            <a:spLocks noGrp="1" noChangeArrowheads="1"/>
          </p:cNvSpPr>
          <p:nvPr>
            <p:ph type="body" idx="1"/>
          </p:nvPr>
        </p:nvSpPr>
        <p:spPr/>
        <p:txBody>
          <a:bodyPr/>
          <a:lstStyle/>
          <a:p>
            <a:pPr eaLnBrk="1" hangingPunct="1"/>
            <a:r>
              <a:rPr lang="el-GR" altLang="el-GR" smtClean="0"/>
              <a:t>Το τεράστιο αυτό ενεργειακό δυναμικό, που παρέχει η βιομάζα, αξιοποιείται κατά ένα μικρό ποσοστό, που καλύπτει περίπου το 14% της παγκόσμιας κατανάλωσης ενέργειας, και αντιστοιχεί σε 3 εκατομμύρια τόνους πετρελαίου τη μέρα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AutoShape 2"/>
          <p:cNvSpPr>
            <a:spLocks noGrp="1" noChangeArrowheads="1"/>
          </p:cNvSpPr>
          <p:nvPr>
            <p:ph type="title"/>
          </p:nvPr>
        </p:nvSpPr>
        <p:spPr/>
        <p:txBody>
          <a:bodyPr/>
          <a:lstStyle/>
          <a:p>
            <a:pPr eaLnBrk="1" hangingPunct="1"/>
            <a:r>
              <a:rPr lang="el-GR" altLang="el-GR" smtClean="0"/>
              <a:t>Εισαγωγή</a:t>
            </a:r>
          </a:p>
        </p:txBody>
      </p:sp>
      <p:sp>
        <p:nvSpPr>
          <p:cNvPr id="6147" name="Rectangle 3"/>
          <p:cNvSpPr>
            <a:spLocks noGrp="1" noChangeArrowheads="1"/>
          </p:cNvSpPr>
          <p:nvPr>
            <p:ph type="body" idx="1"/>
          </p:nvPr>
        </p:nvSpPr>
        <p:spPr/>
        <p:txBody>
          <a:bodyPr/>
          <a:lstStyle/>
          <a:p>
            <a:pPr eaLnBrk="1" hangingPunct="1"/>
            <a:r>
              <a:rPr lang="el-GR" altLang="el-GR" sz="2400" smtClean="0"/>
              <a:t>Υπολογίζεται ότι την προσεχή δεκαετία στις χώρες της ΕΕ θα πρέπει να αχρηστευθούν γύρω στα 100 με 150 εκατ. στέμματα γεωργικής γης, για να μειωθεί η υπερπαραγωγή γεωργικών προϊόντων, που δημιουργεί σοβαρά οικονομικά προβλήματα. Αν τα στρέμματα αυτά αποδοθούν σε ενεργειακές καλλιέργειες, η βιομάζα που θα παραχθεί θα συμβάλλει ουσιαστικά στην επάρκεια ενέργειας.</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AutoShape 2"/>
          <p:cNvSpPr>
            <a:spLocks noGrp="1" noChangeArrowheads="1"/>
          </p:cNvSpPr>
          <p:nvPr>
            <p:ph type="title"/>
          </p:nvPr>
        </p:nvSpPr>
        <p:spPr/>
        <p:txBody>
          <a:bodyPr/>
          <a:lstStyle/>
          <a:p>
            <a:pPr eaLnBrk="1" hangingPunct="1"/>
            <a:r>
              <a:rPr lang="el-GR" altLang="el-GR" sz="3200" smtClean="0"/>
              <a:t>Πλεονεκτήματα και μειονεκτήματα από την χρησιμοποίηση της βιομάζας </a:t>
            </a:r>
          </a:p>
        </p:txBody>
      </p:sp>
      <p:sp>
        <p:nvSpPr>
          <p:cNvPr id="7171" name="Rectangle 3"/>
          <p:cNvSpPr>
            <a:spLocks noGrp="1" noChangeArrowheads="1"/>
          </p:cNvSpPr>
          <p:nvPr>
            <p:ph type="body" idx="1"/>
          </p:nvPr>
        </p:nvSpPr>
        <p:spPr/>
        <p:txBody>
          <a:bodyPr/>
          <a:lstStyle/>
          <a:p>
            <a:pPr eaLnBrk="1" hangingPunct="1"/>
            <a:r>
              <a:rPr lang="el-GR" altLang="el-GR" sz="2400" smtClean="0"/>
              <a:t>Αποφυγή του φαινομένου του θερμοκηπίου, που οφείλεται σε μεγάλο ποσοστό στο διοξείδιο του άνθρακα, που παράγεται από την καύση ορυκτών καυσίμων.</a:t>
            </a:r>
          </a:p>
          <a:p>
            <a:pPr eaLnBrk="1" hangingPunct="1"/>
            <a:r>
              <a:rPr lang="el-GR" altLang="el-GR" sz="2400" smtClean="0"/>
              <a:t>Αποφυγή ρύπανσης με διοξείδιο του θείου, που παράγεται κατά την καύση ορυκτών καυσίμων.</a:t>
            </a:r>
          </a:p>
          <a:p>
            <a:pPr eaLnBrk="1" hangingPunct="1"/>
            <a:r>
              <a:rPr lang="el-GR" altLang="el-GR" sz="2400" smtClean="0"/>
              <a:t>Μείωση της ενεργειακής εξάρτισης, που συνεπάγεται η εισαγωγή καυσίμων από τρίτες χώρες.</a:t>
            </a:r>
          </a:p>
          <a:p>
            <a:pPr eaLnBrk="1" hangingPunct="1"/>
            <a:r>
              <a:rPr lang="el-GR" altLang="el-GR" sz="2400" smtClean="0"/>
              <a:t>Εξοικονόμηση συναλλάγματος.</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AutoShape 2"/>
          <p:cNvSpPr>
            <a:spLocks noGrp="1" noChangeArrowheads="1"/>
          </p:cNvSpPr>
          <p:nvPr>
            <p:ph type="title"/>
          </p:nvPr>
        </p:nvSpPr>
        <p:spPr/>
        <p:txBody>
          <a:bodyPr/>
          <a:lstStyle/>
          <a:p>
            <a:pPr eaLnBrk="1" hangingPunct="1"/>
            <a:r>
              <a:rPr lang="el-GR" altLang="el-GR" sz="3200" smtClean="0"/>
              <a:t>Πλεονεκτήματα και μειονεκτήματα από την χρησιμοποίηση της βιομάζας</a:t>
            </a:r>
          </a:p>
        </p:txBody>
      </p:sp>
      <p:sp>
        <p:nvSpPr>
          <p:cNvPr id="8195" name="Rectangle 3"/>
          <p:cNvSpPr>
            <a:spLocks noGrp="1" noChangeArrowheads="1"/>
          </p:cNvSpPr>
          <p:nvPr>
            <p:ph type="body" idx="1"/>
          </p:nvPr>
        </p:nvSpPr>
        <p:spPr/>
        <p:txBody>
          <a:bodyPr/>
          <a:lstStyle/>
          <a:p>
            <a:pPr eaLnBrk="1" hangingPunct="1"/>
            <a:r>
              <a:rPr lang="el-GR" altLang="el-GR" sz="2400" smtClean="0"/>
              <a:t>Εξασφάλιση εργασίας και συγκράτηση των αγροτικών πληθυσμών στις γεωργικές περιοχές.</a:t>
            </a:r>
          </a:p>
          <a:p>
            <a:pPr eaLnBrk="1" hangingPunct="1"/>
            <a:r>
              <a:rPr lang="el-GR" altLang="el-GR" sz="2400" smtClean="0"/>
              <a:t>Τα μειονεκτήματα που συνδέονται με τη χρησιμοποίηση της βιομάζας είναι τα εξής:</a:t>
            </a:r>
          </a:p>
          <a:p>
            <a:pPr eaLnBrk="1" hangingPunct="1"/>
            <a:r>
              <a:rPr lang="el-GR" altLang="el-GR" sz="2400" smtClean="0"/>
              <a:t>Μεγάλος όγκος και μεγάλη περιεκτικότητα υγρασίας ανά μονάδα παραγόμενης ενέργειας.</a:t>
            </a:r>
          </a:p>
          <a:p>
            <a:pPr eaLnBrk="1" hangingPunct="1"/>
            <a:r>
              <a:rPr lang="el-GR" altLang="el-GR" sz="2400" smtClean="0"/>
              <a:t>Δυσκολία στη συλλογή, μεταποίηση, μεταφορά και αποθήκευση έναντι των ορυκτών καυσίμων.</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AutoShape 2"/>
          <p:cNvSpPr>
            <a:spLocks noGrp="1" noChangeArrowheads="1"/>
          </p:cNvSpPr>
          <p:nvPr>
            <p:ph type="title"/>
          </p:nvPr>
        </p:nvSpPr>
        <p:spPr/>
        <p:txBody>
          <a:bodyPr/>
          <a:lstStyle/>
          <a:p>
            <a:pPr eaLnBrk="1" hangingPunct="1"/>
            <a:r>
              <a:rPr lang="el-GR" altLang="el-GR" sz="3200" smtClean="0"/>
              <a:t>Πλεονεκτήματα και μειονεκτήματα από την χρησιμοποίηση της βιομάζας</a:t>
            </a:r>
          </a:p>
        </p:txBody>
      </p:sp>
      <p:sp>
        <p:nvSpPr>
          <p:cNvPr id="9219" name="Rectangle 3"/>
          <p:cNvSpPr>
            <a:spLocks noGrp="1" noChangeArrowheads="1"/>
          </p:cNvSpPr>
          <p:nvPr>
            <p:ph type="body" idx="1"/>
          </p:nvPr>
        </p:nvSpPr>
        <p:spPr/>
        <p:txBody>
          <a:bodyPr/>
          <a:lstStyle/>
          <a:p>
            <a:pPr eaLnBrk="1" hangingPunct="1">
              <a:lnSpc>
                <a:spcPct val="90000"/>
              </a:lnSpc>
            </a:pPr>
            <a:r>
              <a:rPr lang="el-GR" altLang="el-GR" sz="2000" smtClean="0"/>
              <a:t>Δαπανηρότερες εγκαταστάσεις και εξοπλισμός αξιοποίησης της βιομάζας. </a:t>
            </a:r>
          </a:p>
          <a:p>
            <a:pPr eaLnBrk="1" hangingPunct="1">
              <a:lnSpc>
                <a:spcPct val="90000"/>
              </a:lnSpc>
            </a:pPr>
            <a:r>
              <a:rPr lang="el-GR" altLang="el-GR" sz="2000" smtClean="0"/>
              <a:t>Η μεγάλη διασπορά της και η εποχιακή παραγωγή της. </a:t>
            </a:r>
          </a:p>
          <a:p>
            <a:pPr eaLnBrk="1" hangingPunct="1">
              <a:lnSpc>
                <a:spcPct val="90000"/>
              </a:lnSpc>
            </a:pPr>
            <a:r>
              <a:rPr lang="el-GR" altLang="el-GR" sz="2000" smtClean="0"/>
              <a:t>Εξαιτίας των παραπάνω μειονεκτημάτων, πολλές φορές το κόστος της βιομάζας παραμένει συγκριτικά προς το πετρέλαιο υψηλό. Το πρόβλημα αυτό πάντως εξαφανίζεται βαθμιαία, λόγω της ανόδου των τιμών του πετρελαίου και των εκ της καύσεώς του προκαλούμενων περιβαλλοντικών προβλημάτων. Κυρίως όμως γιατί η έρευνα διενεργείται ανακαλύπτει συνεχώς καινούργιούς δρόμους αξιοποίησής της που επιτρέπουν τη μείωση του κόστους. Έτσι αναμένεται ότι σε μία δεκαετία περίπου το κόστος θα είναι ίσο με αυτό του πετρελαίου </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AutoShape 2"/>
          <p:cNvSpPr>
            <a:spLocks noGrp="1" noChangeArrowheads="1"/>
          </p:cNvSpPr>
          <p:nvPr>
            <p:ph type="title"/>
          </p:nvPr>
        </p:nvSpPr>
        <p:spPr/>
        <p:txBody>
          <a:bodyPr/>
          <a:lstStyle/>
          <a:p>
            <a:pPr eaLnBrk="1" hangingPunct="1"/>
            <a:r>
              <a:rPr lang="el-GR" altLang="el-GR" sz="3200" smtClean="0"/>
              <a:t>Πλεονεκτήματα και μειονεκτήματα από την χρησιμοποίηση της βιομάζας</a:t>
            </a:r>
          </a:p>
        </p:txBody>
      </p:sp>
      <p:sp>
        <p:nvSpPr>
          <p:cNvPr id="10243" name="Rectangle 3"/>
          <p:cNvSpPr>
            <a:spLocks noGrp="1" noChangeArrowheads="1"/>
          </p:cNvSpPr>
          <p:nvPr>
            <p:ph type="body" idx="1"/>
          </p:nvPr>
        </p:nvSpPr>
        <p:spPr/>
        <p:txBody>
          <a:bodyPr/>
          <a:lstStyle/>
          <a:p>
            <a:pPr eaLnBrk="1" hangingPunct="1"/>
            <a:r>
              <a:rPr lang="el-GR" altLang="el-GR" smtClean="0"/>
              <a:t>Η βιομάζα μπορεί να αξιοποιηθεί για την κάλυψη ενεργειακών αναγκών, (θερμότητα, ψύξη, ηλεκτρισμός κ.ά.), είτε με απευθείας καύση, είτε με μετασχηματισμό σε αέρια, υγρά ή και στερεά καύσιμα. </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Κάψουλες">
  <a:themeElements>
    <a:clrScheme name="Κάψουλες 1">
      <a:dk1>
        <a:srgbClr val="003366"/>
      </a:dk1>
      <a:lt1>
        <a:srgbClr val="FFFFFF"/>
      </a:lt1>
      <a:dk2>
        <a:srgbClr val="006666"/>
      </a:dk2>
      <a:lt2>
        <a:srgbClr val="666699"/>
      </a:lt2>
      <a:accent1>
        <a:srgbClr val="33CCCC"/>
      </a:accent1>
      <a:accent2>
        <a:srgbClr val="99CC99"/>
      </a:accent2>
      <a:accent3>
        <a:srgbClr val="FFFFFF"/>
      </a:accent3>
      <a:accent4>
        <a:srgbClr val="002A56"/>
      </a:accent4>
      <a:accent5>
        <a:srgbClr val="ADE2E2"/>
      </a:accent5>
      <a:accent6>
        <a:srgbClr val="8AB98A"/>
      </a:accent6>
      <a:hlink>
        <a:srgbClr val="003366"/>
      </a:hlink>
      <a:folHlink>
        <a:srgbClr val="CC99FF"/>
      </a:folHlink>
    </a:clrScheme>
    <a:fontScheme name="Κάψουλες">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Κάψουλες 1">
        <a:dk1>
          <a:srgbClr val="003366"/>
        </a:dk1>
        <a:lt1>
          <a:srgbClr val="FFFFFF"/>
        </a:lt1>
        <a:dk2>
          <a:srgbClr val="006666"/>
        </a:dk2>
        <a:lt2>
          <a:srgbClr val="666699"/>
        </a:lt2>
        <a:accent1>
          <a:srgbClr val="33CCCC"/>
        </a:accent1>
        <a:accent2>
          <a:srgbClr val="99CC99"/>
        </a:accent2>
        <a:accent3>
          <a:srgbClr val="FFFFFF"/>
        </a:accent3>
        <a:accent4>
          <a:srgbClr val="002A56"/>
        </a:accent4>
        <a:accent5>
          <a:srgbClr val="ADE2E2"/>
        </a:accent5>
        <a:accent6>
          <a:srgbClr val="8AB98A"/>
        </a:accent6>
        <a:hlink>
          <a:srgbClr val="003366"/>
        </a:hlink>
        <a:folHlink>
          <a:srgbClr val="CC99FF"/>
        </a:folHlink>
      </a:clrScheme>
      <a:clrMap bg1="lt1" tx1="dk1" bg2="lt2" tx2="dk2" accent1="accent1" accent2="accent2" accent3="accent3" accent4="accent4" accent5="accent5" accent6="accent6" hlink="hlink" folHlink="folHlink"/>
    </a:extraClrScheme>
    <a:extraClrScheme>
      <a:clrScheme name="Κάψουλες 2">
        <a:dk1>
          <a:srgbClr val="000000"/>
        </a:dk1>
        <a:lt1>
          <a:srgbClr val="FFFFFF"/>
        </a:lt1>
        <a:dk2>
          <a:srgbClr val="000000"/>
        </a:dk2>
        <a:lt2>
          <a:srgbClr val="808000"/>
        </a:lt2>
        <a:accent1>
          <a:srgbClr val="FFCC99"/>
        </a:accent1>
        <a:accent2>
          <a:srgbClr val="99CC00"/>
        </a:accent2>
        <a:accent3>
          <a:srgbClr val="FFFFFF"/>
        </a:accent3>
        <a:accent4>
          <a:srgbClr val="000000"/>
        </a:accent4>
        <a:accent5>
          <a:srgbClr val="FFE2CA"/>
        </a:accent5>
        <a:accent6>
          <a:srgbClr val="8AB900"/>
        </a:accent6>
        <a:hlink>
          <a:srgbClr val="336600"/>
        </a:hlink>
        <a:folHlink>
          <a:srgbClr val="FFCC00"/>
        </a:folHlink>
      </a:clrScheme>
      <a:clrMap bg1="lt1" tx1="dk1" bg2="lt2" tx2="dk2" accent1="accent1" accent2="accent2" accent3="accent3" accent4="accent4" accent5="accent5" accent6="accent6" hlink="hlink" folHlink="folHlink"/>
    </a:extraClrScheme>
    <a:extraClrScheme>
      <a:clrScheme name="Κάψουλες 3">
        <a:dk1>
          <a:srgbClr val="006699"/>
        </a:dk1>
        <a:lt1>
          <a:srgbClr val="FFFFFF"/>
        </a:lt1>
        <a:dk2>
          <a:srgbClr val="6699FF"/>
        </a:dk2>
        <a:lt2>
          <a:srgbClr val="FFFFFF"/>
        </a:lt2>
        <a:accent1>
          <a:srgbClr val="33CCCC"/>
        </a:accent1>
        <a:accent2>
          <a:srgbClr val="006699"/>
        </a:accent2>
        <a:accent3>
          <a:srgbClr val="B8CAFF"/>
        </a:accent3>
        <a:accent4>
          <a:srgbClr val="DADADA"/>
        </a:accent4>
        <a:accent5>
          <a:srgbClr val="ADE2E2"/>
        </a:accent5>
        <a:accent6>
          <a:srgbClr val="005C8A"/>
        </a:accent6>
        <a:hlink>
          <a:srgbClr val="99CC00"/>
        </a:hlink>
        <a:folHlink>
          <a:srgbClr val="FFFFCC"/>
        </a:folHlink>
      </a:clrScheme>
      <a:clrMap bg1="dk2" tx1="lt1" bg2="dk1" tx2="lt2" accent1="accent1" accent2="accent2" accent3="accent3" accent4="accent4" accent5="accent5" accent6="accent6" hlink="hlink" folHlink="folHlink"/>
    </a:extraClrScheme>
    <a:extraClrScheme>
      <a:clrScheme name="Κάψουλες 4">
        <a:dk1>
          <a:srgbClr val="000000"/>
        </a:dk1>
        <a:lt1>
          <a:srgbClr val="FFFFFF"/>
        </a:lt1>
        <a:dk2>
          <a:srgbClr val="9900CC"/>
        </a:dk2>
        <a:lt2>
          <a:srgbClr val="006600"/>
        </a:lt2>
        <a:accent1>
          <a:srgbClr val="33CC33"/>
        </a:accent1>
        <a:accent2>
          <a:srgbClr val="FFCC66"/>
        </a:accent2>
        <a:accent3>
          <a:srgbClr val="FFFFFF"/>
        </a:accent3>
        <a:accent4>
          <a:srgbClr val="000000"/>
        </a:accent4>
        <a:accent5>
          <a:srgbClr val="ADE2AD"/>
        </a:accent5>
        <a:accent6>
          <a:srgbClr val="E7B95C"/>
        </a:accent6>
        <a:hlink>
          <a:srgbClr val="0033CC"/>
        </a:hlink>
        <a:folHlink>
          <a:srgbClr val="CC0066"/>
        </a:folHlink>
      </a:clrScheme>
      <a:clrMap bg1="lt1" tx1="dk1" bg2="lt2" tx2="dk2" accent1="accent1" accent2="accent2" accent3="accent3" accent4="accent4" accent5="accent5" accent6="accent6" hlink="hlink" folHlink="folHlink"/>
    </a:extraClrScheme>
    <a:extraClrScheme>
      <a:clrScheme name="Κάψουλες 5">
        <a:dk1>
          <a:srgbClr val="000066"/>
        </a:dk1>
        <a:lt1>
          <a:srgbClr val="FFFFFF"/>
        </a:lt1>
        <a:dk2>
          <a:srgbClr val="336699"/>
        </a:dk2>
        <a:lt2>
          <a:srgbClr val="FFFFEB"/>
        </a:lt2>
        <a:accent1>
          <a:srgbClr val="99CCFF"/>
        </a:accent1>
        <a:accent2>
          <a:srgbClr val="9999FF"/>
        </a:accent2>
        <a:accent3>
          <a:srgbClr val="ADB8CA"/>
        </a:accent3>
        <a:accent4>
          <a:srgbClr val="DADADA"/>
        </a:accent4>
        <a:accent5>
          <a:srgbClr val="CAE2FF"/>
        </a:accent5>
        <a:accent6>
          <a:srgbClr val="8A8AE7"/>
        </a:accent6>
        <a:hlink>
          <a:srgbClr val="CCCCFF"/>
        </a:hlink>
        <a:folHlink>
          <a:srgbClr val="C68DFF"/>
        </a:folHlink>
      </a:clrScheme>
      <a:clrMap bg1="dk2" tx1="lt1" bg2="dk1" tx2="lt2" accent1="accent1" accent2="accent2" accent3="accent3" accent4="accent4" accent5="accent5" accent6="accent6" hlink="hlink" folHlink="folHlink"/>
    </a:extraClrScheme>
    <a:extraClrScheme>
      <a:clrScheme name="Κάψουλες 6">
        <a:dk1>
          <a:srgbClr val="808000"/>
        </a:dk1>
        <a:lt1>
          <a:srgbClr val="FFFFFF"/>
        </a:lt1>
        <a:dk2>
          <a:srgbClr val="006666"/>
        </a:dk2>
        <a:lt2>
          <a:srgbClr val="FFFFFF"/>
        </a:lt2>
        <a:accent1>
          <a:srgbClr val="FFCC66"/>
        </a:accent1>
        <a:accent2>
          <a:srgbClr val="00ACA8"/>
        </a:accent2>
        <a:accent3>
          <a:srgbClr val="AAB8B8"/>
        </a:accent3>
        <a:accent4>
          <a:srgbClr val="DADADA"/>
        </a:accent4>
        <a:accent5>
          <a:srgbClr val="FFE2B8"/>
        </a:accent5>
        <a:accent6>
          <a:srgbClr val="009B98"/>
        </a:accent6>
        <a:hlink>
          <a:srgbClr val="CCCC00"/>
        </a:hlink>
        <a:folHlink>
          <a:srgbClr val="33CCCC"/>
        </a:folHlink>
      </a:clrScheme>
      <a:clrMap bg1="dk2" tx1="lt1" bg2="dk1" tx2="lt2" accent1="accent1" accent2="accent2" accent3="accent3" accent4="accent4" accent5="accent5" accent6="accent6" hlink="hlink" folHlink="folHlink"/>
    </a:extraClrScheme>
    <a:extraClrScheme>
      <a:clrScheme name="Κάψουλες 7">
        <a:dk1>
          <a:srgbClr val="FFFFCC"/>
        </a:dk1>
        <a:lt1>
          <a:srgbClr val="FFFFFF"/>
        </a:lt1>
        <a:dk2>
          <a:srgbClr val="660033"/>
        </a:dk2>
        <a:lt2>
          <a:srgbClr val="FFFFFF"/>
        </a:lt2>
        <a:accent1>
          <a:srgbClr val="FF9900"/>
        </a:accent1>
        <a:accent2>
          <a:srgbClr val="CC3300"/>
        </a:accent2>
        <a:accent3>
          <a:srgbClr val="B8AAAD"/>
        </a:accent3>
        <a:accent4>
          <a:srgbClr val="DADADA"/>
        </a:accent4>
        <a:accent5>
          <a:srgbClr val="FFCAAA"/>
        </a:accent5>
        <a:accent6>
          <a:srgbClr val="B92D00"/>
        </a:accent6>
        <a:hlink>
          <a:srgbClr val="FFCC00"/>
        </a:hlink>
        <a:folHlink>
          <a:srgbClr val="FFCC99"/>
        </a:folHlink>
      </a:clrScheme>
      <a:clrMap bg1="dk2" tx1="lt1" bg2="dk1" tx2="lt2" accent1="accent1" accent2="accent2" accent3="accent3" accent4="accent4" accent5="accent5" accent6="accent6" hlink="hlink" folHlink="folHlink"/>
    </a:extraClrScheme>
    <a:extraClrScheme>
      <a:clrScheme name="Κάψουλες 8">
        <a:dk1>
          <a:srgbClr val="FF0000"/>
        </a:dk1>
        <a:lt1>
          <a:srgbClr val="FFFFFF"/>
        </a:lt1>
        <a:dk2>
          <a:srgbClr val="000000"/>
        </a:dk2>
        <a:lt2>
          <a:srgbClr val="FFFFFF"/>
        </a:lt2>
        <a:accent1>
          <a:srgbClr val="FFCC00"/>
        </a:accent1>
        <a:accent2>
          <a:srgbClr val="CC3300"/>
        </a:accent2>
        <a:accent3>
          <a:srgbClr val="AAAAAA"/>
        </a:accent3>
        <a:accent4>
          <a:srgbClr val="DADADA"/>
        </a:accent4>
        <a:accent5>
          <a:srgbClr val="FFE2AA"/>
        </a:accent5>
        <a:accent6>
          <a:srgbClr val="B92D00"/>
        </a:accent6>
        <a:hlink>
          <a:srgbClr val="FF6600"/>
        </a:hlink>
        <a:folHlink>
          <a:srgbClr val="FF7C8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Capsules</Template>
  <TotalTime>14</TotalTime>
  <Words>440</Words>
  <Application>Microsoft Office PowerPoint</Application>
  <PresentationFormat>Προβολή στην οθόνη (4:3)</PresentationFormat>
  <Paragraphs>23</Paragraphs>
  <Slides>8</Slides>
  <Notes>0</Notes>
  <HiddenSlides>0</HiddenSlides>
  <MMClips>0</MMClips>
  <ScaleCrop>false</ScaleCrop>
  <HeadingPairs>
    <vt:vector size="6" baseType="variant">
      <vt:variant>
        <vt:lpstr>Γραμματοσειρές που χρησιμοποιούνται</vt:lpstr>
      </vt:variant>
      <vt:variant>
        <vt:i4>3</vt:i4>
      </vt:variant>
      <vt:variant>
        <vt:lpstr>Θέμα</vt:lpstr>
      </vt:variant>
      <vt:variant>
        <vt:i4>1</vt:i4>
      </vt:variant>
      <vt:variant>
        <vt:lpstr>Τίτλοι διαφανειών</vt:lpstr>
      </vt:variant>
      <vt:variant>
        <vt:i4>8</vt:i4>
      </vt:variant>
    </vt:vector>
  </HeadingPairs>
  <TitlesOfParts>
    <vt:vector size="12" baseType="lpstr">
      <vt:lpstr>Arial</vt:lpstr>
      <vt:lpstr>Times New Roman</vt:lpstr>
      <vt:lpstr>Wingdings</vt:lpstr>
      <vt:lpstr>Κάψουλες</vt:lpstr>
      <vt:lpstr>Βιομάζα</vt:lpstr>
      <vt:lpstr>Εισαγωγή</vt:lpstr>
      <vt:lpstr>Εισαγωγή</vt:lpstr>
      <vt:lpstr>Εισαγωγή</vt:lpstr>
      <vt:lpstr>Πλεονεκτήματα και μειονεκτήματα από την χρησιμοποίηση της βιομάζας </vt:lpstr>
      <vt:lpstr>Πλεονεκτήματα και μειονεκτήματα από την χρησιμοποίηση της βιομάζας</vt:lpstr>
      <vt:lpstr>Πλεονεκτήματα και μειονεκτήματα από την χρησιμοποίηση της βιομάζας</vt:lpstr>
      <vt:lpstr>Πλεονεκτήματα και μειονεκτήματα από την χρησιμοποίηση της βιομάζας</vt:lpstr>
    </vt:vector>
  </TitlesOfParts>
  <Company>epal</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Βιομάζα</dc:title>
  <dc:creator>user</dc:creator>
  <cp:lastModifiedBy>Admin</cp:lastModifiedBy>
  <cp:revision>4</cp:revision>
  <dcterms:created xsi:type="dcterms:W3CDTF">2014-12-02T11:30:49Z</dcterms:created>
  <dcterms:modified xsi:type="dcterms:W3CDTF">2017-01-26T19:30:06Z</dcterms:modified>
</cp:coreProperties>
</file>