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6" r:id="rId19"/>
    <p:sldId id="267" r:id="rId20"/>
    <p:sldId id="268" r:id="rId21"/>
    <p:sldId id="269" r:id="rId22"/>
    <p:sldId id="270" r:id="rId23"/>
    <p:sldId id="278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212A5-A398-4D79-A528-AD5D4DE37A5E}" v="10" dt="2020-11-12T16:09:23.422"/>
    <p1510:client id="{583B3D4D-E92F-4C22-8BB9-2DF053698451}" v="3" dt="2020-11-12T16:36:02.044"/>
    <p1510:client id="{909AB4DF-73A1-4D4F-8F45-4DCC048A6D5A}" v="3" dt="2020-11-12T16:41:05.313"/>
    <p1510:client id="{AA32B184-9E46-4E55-A528-9A74EBB73FA2}" v="1" dt="2020-11-13T05:54:01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ατερίνα Γαλανού" userId="b9c7d9fe09a6c115" providerId="LiveId" clId="{436212A5-A398-4D79-A528-AD5D4DE37A5E}"/>
    <pc:docChg chg="custSel addSld delSld modSld">
      <pc:chgData name="Κατερίνα Γαλανού" userId="b9c7d9fe09a6c115" providerId="LiveId" clId="{436212A5-A398-4D79-A528-AD5D4DE37A5E}" dt="2020-11-12T16:32:00.734" v="509" actId="14100"/>
      <pc:docMkLst>
        <pc:docMk/>
      </pc:docMkLst>
      <pc:sldChg chg="modSp new mod">
        <pc:chgData name="Κατερίνα Γαλανού" userId="b9c7d9fe09a6c115" providerId="LiveId" clId="{436212A5-A398-4D79-A528-AD5D4DE37A5E}" dt="2020-11-12T15:13:42.608" v="54" actId="13822"/>
        <pc:sldMkLst>
          <pc:docMk/>
          <pc:sldMk cId="3969214387" sldId="256"/>
        </pc:sldMkLst>
        <pc:spChg chg="mod">
          <ac:chgData name="Κατερίνα Γαλανού" userId="b9c7d9fe09a6c115" providerId="LiveId" clId="{436212A5-A398-4D79-A528-AD5D4DE37A5E}" dt="2020-11-12T15:13:42.608" v="54" actId="13822"/>
          <ac:spMkLst>
            <pc:docMk/>
            <pc:sldMk cId="3969214387" sldId="256"/>
            <ac:spMk id="2" creationId="{BF8AD3D4-E002-41C8-B181-C96E02863DC1}"/>
          </ac:spMkLst>
        </pc:spChg>
        <pc:spChg chg="mod">
          <ac:chgData name="Κατερίνα Γαλανού" userId="b9c7d9fe09a6c115" providerId="LiveId" clId="{436212A5-A398-4D79-A528-AD5D4DE37A5E}" dt="2020-11-12T15:13:31.808" v="53" actId="13822"/>
          <ac:spMkLst>
            <pc:docMk/>
            <pc:sldMk cId="3969214387" sldId="256"/>
            <ac:spMk id="3" creationId="{BEDCEBBE-76CA-4A73-8900-0E5EE0E06262}"/>
          </ac:spMkLst>
        </pc:spChg>
      </pc:sldChg>
      <pc:sldChg chg="addSp delSp modSp new mod">
        <pc:chgData name="Κατερίνα Γαλανού" userId="b9c7d9fe09a6c115" providerId="LiveId" clId="{436212A5-A398-4D79-A528-AD5D4DE37A5E}" dt="2020-11-12T15:20:52.756" v="131" actId="122"/>
        <pc:sldMkLst>
          <pc:docMk/>
          <pc:sldMk cId="2014366438" sldId="257"/>
        </pc:sldMkLst>
        <pc:spChg chg="add mod">
          <ac:chgData name="Κατερίνα Γαλανού" userId="b9c7d9fe09a6c115" providerId="LiveId" clId="{436212A5-A398-4D79-A528-AD5D4DE37A5E}" dt="2020-11-12T15:20:52.756" v="131" actId="122"/>
          <ac:spMkLst>
            <pc:docMk/>
            <pc:sldMk cId="2014366438" sldId="257"/>
            <ac:spMk id="7" creationId="{B3BA35EB-EA28-4F6C-804F-CC91A48A57F5}"/>
          </ac:spMkLst>
        </pc:spChg>
        <pc:picChg chg="add del mod modCrop">
          <ac:chgData name="Κατερίνα Γαλανού" userId="b9c7d9fe09a6c115" providerId="LiveId" clId="{436212A5-A398-4D79-A528-AD5D4DE37A5E}" dt="2020-11-12T15:16:57.035" v="75" actId="478"/>
          <ac:picMkLst>
            <pc:docMk/>
            <pc:sldMk cId="2014366438" sldId="257"/>
            <ac:picMk id="2" creationId="{A11CFBAA-A4E6-477B-9F8D-2D7251A95127}"/>
          </ac:picMkLst>
        </pc:picChg>
        <pc:picChg chg="add mod modCrop">
          <ac:chgData name="Κατερίνα Γαλανού" userId="b9c7d9fe09a6c115" providerId="LiveId" clId="{436212A5-A398-4D79-A528-AD5D4DE37A5E}" dt="2020-11-12T15:20:02.607" v="101" actId="14100"/>
          <ac:picMkLst>
            <pc:docMk/>
            <pc:sldMk cId="2014366438" sldId="257"/>
            <ac:picMk id="3" creationId="{1BF9CBCF-7E9F-485C-9742-34A13A869D62}"/>
          </ac:picMkLst>
        </pc:picChg>
        <pc:picChg chg="add del">
          <ac:chgData name="Κατερίνα Γαλανού" userId="b9c7d9fe09a6c115" providerId="LiveId" clId="{436212A5-A398-4D79-A528-AD5D4DE37A5E}" dt="2020-11-12T15:19:09.958" v="88"/>
          <ac:picMkLst>
            <pc:docMk/>
            <pc:sldMk cId="2014366438" sldId="257"/>
            <ac:picMk id="4" creationId="{D95B92C7-81B9-4547-96F6-30893C55F090}"/>
          </ac:picMkLst>
        </pc:picChg>
        <pc:picChg chg="add mod">
          <ac:chgData name="Κατερίνα Γαλανού" userId="b9c7d9fe09a6c115" providerId="LiveId" clId="{436212A5-A398-4D79-A528-AD5D4DE37A5E}" dt="2020-11-12T15:19:57.590" v="100" actId="14100"/>
          <ac:picMkLst>
            <pc:docMk/>
            <pc:sldMk cId="2014366438" sldId="257"/>
            <ac:picMk id="6" creationId="{B3BD9ECE-947A-4962-8D12-9202FD1FF98A}"/>
          </ac:picMkLst>
        </pc:picChg>
      </pc:sldChg>
      <pc:sldChg chg="addSp delSp modSp new mod">
        <pc:chgData name="Κατερίνα Γαλανού" userId="b9c7d9fe09a6c115" providerId="LiveId" clId="{436212A5-A398-4D79-A528-AD5D4DE37A5E}" dt="2020-11-12T15:48:13.867" v="237" actId="14100"/>
        <pc:sldMkLst>
          <pc:docMk/>
          <pc:sldMk cId="1435470902" sldId="258"/>
        </pc:sldMkLst>
        <pc:spChg chg="add mod">
          <ac:chgData name="Κατερίνα Γαλανού" userId="b9c7d9fe09a6c115" providerId="LiveId" clId="{436212A5-A398-4D79-A528-AD5D4DE37A5E}" dt="2020-11-12T15:48:13.867" v="237" actId="14100"/>
          <ac:spMkLst>
            <pc:docMk/>
            <pc:sldMk cId="1435470902" sldId="258"/>
            <ac:spMk id="8" creationId="{2CCD5A07-1649-4E3F-823F-211AE200C0A7}"/>
          </ac:spMkLst>
        </pc:spChg>
        <pc:picChg chg="add del mod modCrop">
          <ac:chgData name="Κατερίνα Γαλανού" userId="b9c7d9fe09a6c115" providerId="LiveId" clId="{436212A5-A398-4D79-A528-AD5D4DE37A5E}" dt="2020-11-12T15:19:39.817" v="95" actId="21"/>
          <ac:picMkLst>
            <pc:docMk/>
            <pc:sldMk cId="1435470902" sldId="258"/>
            <ac:picMk id="2" creationId="{259741C2-EE81-4CA4-AB30-44797BFF04C0}"/>
          </ac:picMkLst>
        </pc:picChg>
        <pc:picChg chg="add del mod modCrop">
          <ac:chgData name="Κατερίνα Γαλανού" userId="b9c7d9fe09a6c115" providerId="LiveId" clId="{436212A5-A398-4D79-A528-AD5D4DE37A5E}" dt="2020-11-12T15:25:56.851" v="143" actId="478"/>
          <ac:picMkLst>
            <pc:docMk/>
            <pc:sldMk cId="1435470902" sldId="258"/>
            <ac:picMk id="3" creationId="{D65BAD1B-F4B7-4D54-8EF1-A45BDFFE45D6}"/>
          </ac:picMkLst>
        </pc:picChg>
        <pc:picChg chg="add mod modCrop">
          <ac:chgData name="Κατερίνα Γαλανού" userId="b9c7d9fe09a6c115" providerId="LiveId" clId="{436212A5-A398-4D79-A528-AD5D4DE37A5E}" dt="2020-11-12T15:47:42.406" v="211" actId="1076"/>
          <ac:picMkLst>
            <pc:docMk/>
            <pc:sldMk cId="1435470902" sldId="258"/>
            <ac:picMk id="5" creationId="{0A50F3E1-0C43-452E-AAB6-C647330BA639}"/>
          </ac:picMkLst>
        </pc:picChg>
        <pc:picChg chg="add mod">
          <ac:chgData name="Κατερίνα Γαλανού" userId="b9c7d9fe09a6c115" providerId="LiveId" clId="{436212A5-A398-4D79-A528-AD5D4DE37A5E}" dt="2020-11-12T15:27:07.331" v="151" actId="1076"/>
          <ac:picMkLst>
            <pc:docMk/>
            <pc:sldMk cId="1435470902" sldId="258"/>
            <ac:picMk id="7" creationId="{8D762802-0421-41B9-8265-60A828D89658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5:31:26.090" v="181" actId="688"/>
        <pc:sldMkLst>
          <pc:docMk/>
          <pc:sldMk cId="3179702006" sldId="259"/>
        </pc:sldMkLst>
        <pc:picChg chg="add mod modCrop">
          <ac:chgData name="Κατερίνα Γαλανού" userId="b9c7d9fe09a6c115" providerId="LiveId" clId="{436212A5-A398-4D79-A528-AD5D4DE37A5E}" dt="2020-11-12T15:29:59.620" v="166" actId="732"/>
          <ac:picMkLst>
            <pc:docMk/>
            <pc:sldMk cId="3179702006" sldId="259"/>
            <ac:picMk id="2" creationId="{50FA6378-A474-4657-8C82-B89C41217893}"/>
          </ac:picMkLst>
        </pc:picChg>
        <pc:picChg chg="add mod">
          <ac:chgData name="Κατερίνα Γαλανού" userId="b9c7d9fe09a6c115" providerId="LiveId" clId="{436212A5-A398-4D79-A528-AD5D4DE37A5E}" dt="2020-11-12T15:31:26.090" v="181" actId="688"/>
          <ac:picMkLst>
            <pc:docMk/>
            <pc:sldMk cId="3179702006" sldId="259"/>
            <ac:picMk id="4" creationId="{62486ACD-AB67-4AA9-B821-93D32FE506F0}"/>
          </ac:picMkLst>
        </pc:picChg>
      </pc:sldChg>
      <pc:sldChg chg="addSp delSp modSp new mod">
        <pc:chgData name="Κατερίνα Γαλανού" userId="b9c7d9fe09a6c115" providerId="LiveId" clId="{436212A5-A398-4D79-A528-AD5D4DE37A5E}" dt="2020-11-12T15:52:33.388" v="277" actId="14100"/>
        <pc:sldMkLst>
          <pc:docMk/>
          <pc:sldMk cId="171264765" sldId="260"/>
        </pc:sldMkLst>
        <pc:picChg chg="add del mod modCrop">
          <ac:chgData name="Κατερίνα Γαλανού" userId="b9c7d9fe09a6c115" providerId="LiveId" clId="{436212A5-A398-4D79-A528-AD5D4DE37A5E}" dt="2020-11-12T15:30:50.548" v="173" actId="21"/>
          <ac:picMkLst>
            <pc:docMk/>
            <pc:sldMk cId="171264765" sldId="260"/>
            <ac:picMk id="2" creationId="{C221DE14-3A70-4C1D-9EDC-E629BB5A960D}"/>
          </ac:picMkLst>
        </pc:picChg>
        <pc:picChg chg="add mod modCrop">
          <ac:chgData name="Κατερίνα Γαλανού" userId="b9c7d9fe09a6c115" providerId="LiveId" clId="{436212A5-A398-4D79-A528-AD5D4DE37A5E}" dt="2020-11-12T15:52:30.609" v="276" actId="14100"/>
          <ac:picMkLst>
            <pc:docMk/>
            <pc:sldMk cId="171264765" sldId="260"/>
            <ac:picMk id="3" creationId="{6F01F7B3-8133-4D23-B8FD-889F3A22F227}"/>
          </ac:picMkLst>
        </pc:picChg>
        <pc:picChg chg="add mod modCrop">
          <ac:chgData name="Κατερίνα Γαλανού" userId="b9c7d9fe09a6c115" providerId="LiveId" clId="{436212A5-A398-4D79-A528-AD5D4DE37A5E}" dt="2020-11-12T15:52:33.388" v="277" actId="14100"/>
          <ac:picMkLst>
            <pc:docMk/>
            <pc:sldMk cId="171264765" sldId="260"/>
            <ac:picMk id="4" creationId="{894F7683-CC32-4E61-9BEC-C4097D7A490C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5:47:36.152" v="210" actId="732"/>
        <pc:sldMkLst>
          <pc:docMk/>
          <pc:sldMk cId="3797857508" sldId="261"/>
        </pc:sldMkLst>
        <pc:picChg chg="add mod modCrop">
          <ac:chgData name="Κατερίνα Γαλανού" userId="b9c7d9fe09a6c115" providerId="LiveId" clId="{436212A5-A398-4D79-A528-AD5D4DE37A5E}" dt="2020-11-12T15:43:12.180" v="195" actId="14100"/>
          <ac:picMkLst>
            <pc:docMk/>
            <pc:sldMk cId="3797857508" sldId="261"/>
            <ac:picMk id="2" creationId="{728BC79D-DC79-476D-A1EC-FEDA7AD35DFC}"/>
          </ac:picMkLst>
        </pc:picChg>
        <pc:picChg chg="add mod modCrop">
          <ac:chgData name="Κατερίνα Γαλανού" userId="b9c7d9fe09a6c115" providerId="LiveId" clId="{436212A5-A398-4D79-A528-AD5D4DE37A5E}" dt="2020-11-12T15:47:36.152" v="210" actId="732"/>
          <ac:picMkLst>
            <pc:docMk/>
            <pc:sldMk cId="3797857508" sldId="261"/>
            <ac:picMk id="3" creationId="{89422569-C3ED-4A4A-9DAD-18B077B19946}"/>
          </ac:picMkLst>
        </pc:picChg>
      </pc:sldChg>
      <pc:sldChg chg="addSp delSp modSp new mod">
        <pc:chgData name="Κατερίνα Γαλανού" userId="b9c7d9fe09a6c115" providerId="LiveId" clId="{436212A5-A398-4D79-A528-AD5D4DE37A5E}" dt="2020-11-12T15:59:59.174" v="299" actId="1076"/>
        <pc:sldMkLst>
          <pc:docMk/>
          <pc:sldMk cId="1811845352" sldId="262"/>
        </pc:sldMkLst>
        <pc:spChg chg="add del">
          <ac:chgData name="Κατερίνα Γαλανού" userId="b9c7d9fe09a6c115" providerId="LiveId" clId="{436212A5-A398-4D79-A528-AD5D4DE37A5E}" dt="2020-11-12T15:59:08.689" v="289" actId="478"/>
          <ac:spMkLst>
            <pc:docMk/>
            <pc:sldMk cId="1811845352" sldId="262"/>
            <ac:spMk id="2" creationId="{7D19CCA1-42A5-4082-8F20-D67E399FEACE}"/>
          </ac:spMkLst>
        </pc:spChg>
        <pc:picChg chg="add mod modCrop">
          <ac:chgData name="Κατερίνα Γαλανού" userId="b9c7d9fe09a6c115" providerId="LiveId" clId="{436212A5-A398-4D79-A528-AD5D4DE37A5E}" dt="2020-11-12T15:59:59.174" v="299" actId="1076"/>
          <ac:picMkLst>
            <pc:docMk/>
            <pc:sldMk cId="1811845352" sldId="262"/>
            <ac:picMk id="3" creationId="{5072ABBB-A0CD-459A-8CCC-395EE67FC592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0" creationId="{F7260C0A-4A50-405E-9A45-31D019668FD3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1" creationId="{E7153642-F588-4E1F-8431-C78E1CC33230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2" creationId="{A60109D7-9474-4841-9E0E-5AFF9561F271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3" creationId="{9A4EC05F-A702-406B-88D2-9198E29D26D0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4" creationId="{D06BECC3-A76E-45B2-876E-F800D48926AF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5" creationId="{BAD85629-E96A-4986-A3A5-A6A037BC52A9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6" creationId="{64E2A1A4-45F8-436B-B6A7-07D08FCC9F9E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7" creationId="{25BB80C0-639C-4C2A-A4D7-C0D02868A396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8" creationId="{231954D6-DCB7-4ED0-83CD-0EAF7FBA5311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59" creationId="{3FB19FEB-025F-482C-B68D-19CCDC969A0B}"/>
          </ac:picMkLst>
        </pc:picChg>
        <pc:picChg chg="add del">
          <ac:chgData name="Κατερίνα Γαλανού" userId="b9c7d9fe09a6c115" providerId="LiveId" clId="{436212A5-A398-4D79-A528-AD5D4DE37A5E}" dt="2020-11-12T15:59:08.689" v="289" actId="478"/>
          <ac:picMkLst>
            <pc:docMk/>
            <pc:sldMk cId="1811845352" sldId="262"/>
            <ac:picMk id="2060" creationId="{8BE820CE-9C36-432D-9C2B-6F2FAD3B3759}"/>
          </ac:picMkLst>
        </pc:picChg>
      </pc:sldChg>
      <pc:sldChg chg="addSp delSp modSp new del">
        <pc:chgData name="Κατερίνα Γαλανού" userId="b9c7d9fe09a6c115" providerId="LiveId" clId="{436212A5-A398-4D79-A528-AD5D4DE37A5E}" dt="2020-11-12T15:58:46.496" v="286" actId="47"/>
        <pc:sldMkLst>
          <pc:docMk/>
          <pc:sldMk cId="2883203576" sldId="262"/>
        </pc:sldMkLst>
        <pc:spChg chg="add mod">
          <ac:chgData name="Κατερίνα Γαλανού" userId="b9c7d9fe09a6c115" providerId="LiveId" clId="{436212A5-A398-4D79-A528-AD5D4DE37A5E}" dt="2020-11-12T15:58:30.196" v="284" actId="1076"/>
          <ac:spMkLst>
            <pc:docMk/>
            <pc:sldMk cId="2883203576" sldId="262"/>
            <ac:spMk id="2" creationId="{D16F737E-7765-4682-94AB-030CF04753E3}"/>
          </ac:spMkLst>
        </pc:sp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26" creationId="{29501D66-02E7-4593-B1BF-28E26E9B9840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27" creationId="{5557CCC5-A075-40AA-A2FB-A45C4C081F7A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28" creationId="{9857A6DF-110D-4144-ACAF-876F8E89D2C8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29" creationId="{2E84078A-45A9-485A-ABDE-953B75D847AD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30" creationId="{96391A63-A2A0-4A35-9492-E408C3315C79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31" creationId="{7F260E1D-63AD-4215-AF49-84E62A977335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32" creationId="{E0C06DB9-8C62-44DD-B76E-95EF78F0A9C5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33" creationId="{2A4DC96E-CB3A-4051-9487-959E164B22C3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34" creationId="{3AC95458-84BA-4BCE-9A89-DB68D72BE8F5}"/>
          </ac:picMkLst>
        </pc:picChg>
        <pc:picChg chg="add">
          <ac:chgData name="Κατερίνα Γαλανού" userId="b9c7d9fe09a6c115" providerId="LiveId" clId="{436212A5-A398-4D79-A528-AD5D4DE37A5E}" dt="2020-11-12T15:57:48.316" v="279"/>
          <ac:picMkLst>
            <pc:docMk/>
            <pc:sldMk cId="2883203576" sldId="262"/>
            <ac:picMk id="1035" creationId="{720CD2E5-8290-43F8-B859-F32CF34CF140}"/>
          </ac:picMkLst>
        </pc:picChg>
        <pc:picChg chg="add del">
          <ac:chgData name="Κατερίνα Γαλανού" userId="b9c7d9fe09a6c115" providerId="LiveId" clId="{436212A5-A398-4D79-A528-AD5D4DE37A5E}" dt="2020-11-12T15:58:34.570" v="285" actId="478"/>
          <ac:picMkLst>
            <pc:docMk/>
            <pc:sldMk cId="2883203576" sldId="262"/>
            <ac:picMk id="1036" creationId="{E19E49F3-978D-4DE1-9AB7-D1193A701749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02:40.201" v="309" actId="14100"/>
        <pc:sldMkLst>
          <pc:docMk/>
          <pc:sldMk cId="488638516" sldId="263"/>
        </pc:sldMkLst>
        <pc:picChg chg="add mod modCrop">
          <ac:chgData name="Κατερίνα Γαλανού" userId="b9c7d9fe09a6c115" providerId="LiveId" clId="{436212A5-A398-4D79-A528-AD5D4DE37A5E}" dt="2020-11-12T16:02:40.201" v="309" actId="14100"/>
          <ac:picMkLst>
            <pc:docMk/>
            <pc:sldMk cId="488638516" sldId="263"/>
            <ac:picMk id="2" creationId="{EE266D68-AA33-445E-8C22-7426ADF30072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07:19.882" v="327" actId="14100"/>
        <pc:sldMkLst>
          <pc:docMk/>
          <pc:sldMk cId="814567214" sldId="264"/>
        </pc:sldMkLst>
        <pc:picChg chg="add mod modCrop">
          <ac:chgData name="Κατερίνα Γαλανού" userId="b9c7d9fe09a6c115" providerId="LiveId" clId="{436212A5-A398-4D79-A528-AD5D4DE37A5E}" dt="2020-11-12T16:03:50.594" v="318" actId="1076"/>
          <ac:picMkLst>
            <pc:docMk/>
            <pc:sldMk cId="814567214" sldId="264"/>
            <ac:picMk id="2" creationId="{FE6910C2-9F25-4507-9A48-1D150F8AEFFC}"/>
          </ac:picMkLst>
        </pc:picChg>
        <pc:picChg chg="add mod modCrop">
          <ac:chgData name="Κατερίνα Γαλανού" userId="b9c7d9fe09a6c115" providerId="LiveId" clId="{436212A5-A398-4D79-A528-AD5D4DE37A5E}" dt="2020-11-12T16:07:19.882" v="327" actId="14100"/>
          <ac:picMkLst>
            <pc:docMk/>
            <pc:sldMk cId="814567214" sldId="264"/>
            <ac:picMk id="3" creationId="{70D0FD1E-43E8-4794-BEC4-4F0B9C6D29E2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09:57.909" v="346" actId="14100"/>
        <pc:sldMkLst>
          <pc:docMk/>
          <pc:sldMk cId="2167386592" sldId="265"/>
        </pc:sldMkLst>
        <pc:picChg chg="add mod modCrop">
          <ac:chgData name="Κατερίνα Γαλανού" userId="b9c7d9fe09a6c115" providerId="LiveId" clId="{436212A5-A398-4D79-A528-AD5D4DE37A5E}" dt="2020-11-12T16:09:54.876" v="345" actId="14100"/>
          <ac:picMkLst>
            <pc:docMk/>
            <pc:sldMk cId="2167386592" sldId="265"/>
            <ac:picMk id="2" creationId="{8688F935-FCF2-4747-AC9B-4A6F05CBAF3F}"/>
          </ac:picMkLst>
        </pc:picChg>
        <pc:picChg chg="add mod modCrop">
          <ac:chgData name="Κατερίνα Γαλανού" userId="b9c7d9fe09a6c115" providerId="LiveId" clId="{436212A5-A398-4D79-A528-AD5D4DE37A5E}" dt="2020-11-12T16:09:57.909" v="346" actId="14100"/>
          <ac:picMkLst>
            <pc:docMk/>
            <pc:sldMk cId="2167386592" sldId="265"/>
            <ac:picMk id="3" creationId="{865CBFE6-DD68-4707-A583-8B5BAB164082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12:31.799" v="357" actId="1076"/>
        <pc:sldMkLst>
          <pc:docMk/>
          <pc:sldMk cId="3921883554" sldId="266"/>
        </pc:sldMkLst>
        <pc:picChg chg="add mod modCrop">
          <ac:chgData name="Κατερίνα Γαλανού" userId="b9c7d9fe09a6c115" providerId="LiveId" clId="{436212A5-A398-4D79-A528-AD5D4DE37A5E}" dt="2020-11-12T16:12:31.799" v="357" actId="1076"/>
          <ac:picMkLst>
            <pc:docMk/>
            <pc:sldMk cId="3921883554" sldId="266"/>
            <ac:picMk id="2" creationId="{BBC2FDF4-0C63-49E1-8720-5FE772715156}"/>
          </ac:picMkLst>
        </pc:picChg>
      </pc:sldChg>
      <pc:sldChg chg="addSp delSp modSp new mod">
        <pc:chgData name="Κατερίνα Γαλανού" userId="b9c7d9fe09a6c115" providerId="LiveId" clId="{436212A5-A398-4D79-A528-AD5D4DE37A5E}" dt="2020-11-12T16:16:41.568" v="380" actId="1076"/>
        <pc:sldMkLst>
          <pc:docMk/>
          <pc:sldMk cId="1887855737" sldId="267"/>
        </pc:sldMkLst>
        <pc:picChg chg="add mod modCrop">
          <ac:chgData name="Κατερίνα Γαλανού" userId="b9c7d9fe09a6c115" providerId="LiveId" clId="{436212A5-A398-4D79-A528-AD5D4DE37A5E}" dt="2020-11-12T16:16:41.568" v="380" actId="1076"/>
          <ac:picMkLst>
            <pc:docMk/>
            <pc:sldMk cId="1887855737" sldId="267"/>
            <ac:picMk id="2" creationId="{6E7B3356-38AE-4137-963A-F3835B94E498}"/>
          </ac:picMkLst>
        </pc:picChg>
        <pc:picChg chg="add del">
          <ac:chgData name="Κατερίνα Γαλανού" userId="b9c7d9fe09a6c115" providerId="LiveId" clId="{436212A5-A398-4D79-A528-AD5D4DE37A5E}" dt="2020-11-12T16:15:06.946" v="366" actId="478"/>
          <ac:picMkLst>
            <pc:docMk/>
            <pc:sldMk cId="1887855737" sldId="267"/>
            <ac:picMk id="3" creationId="{0EB962D3-149A-463E-8428-E344CA4C9686}"/>
          </ac:picMkLst>
        </pc:picChg>
        <pc:picChg chg="add mod modCrop">
          <ac:chgData name="Κατερίνα Γαλανού" userId="b9c7d9fe09a6c115" providerId="LiveId" clId="{436212A5-A398-4D79-A528-AD5D4DE37A5E}" dt="2020-11-12T16:16:26.908" v="376" actId="1076"/>
          <ac:picMkLst>
            <pc:docMk/>
            <pc:sldMk cId="1887855737" sldId="267"/>
            <ac:picMk id="4" creationId="{45671C50-59EA-4DF4-89EC-8D32452E5FD4}"/>
          </ac:picMkLst>
        </pc:picChg>
      </pc:sldChg>
      <pc:sldChg chg="addSp delSp modSp new mod">
        <pc:chgData name="Κατερίνα Γαλανού" userId="b9c7d9fe09a6c115" providerId="LiveId" clId="{436212A5-A398-4D79-A528-AD5D4DE37A5E}" dt="2020-11-12T16:19:18.054" v="404" actId="14100"/>
        <pc:sldMkLst>
          <pc:docMk/>
          <pc:sldMk cId="2125764364" sldId="268"/>
        </pc:sldMkLst>
        <pc:picChg chg="add mod modCrop">
          <ac:chgData name="Κατερίνα Γαλανού" userId="b9c7d9fe09a6c115" providerId="LiveId" clId="{436212A5-A398-4D79-A528-AD5D4DE37A5E}" dt="2020-11-12T16:19:18.054" v="404" actId="14100"/>
          <ac:picMkLst>
            <pc:docMk/>
            <pc:sldMk cId="2125764364" sldId="268"/>
            <ac:picMk id="3" creationId="{3FF41B10-86EA-450C-832C-255108A14C03}"/>
          </ac:picMkLst>
        </pc:picChg>
        <pc:picChg chg="add del mod modCrop">
          <ac:chgData name="Κατερίνα Γαλανού" userId="b9c7d9fe09a6c115" providerId="LiveId" clId="{436212A5-A398-4D79-A528-AD5D4DE37A5E}" dt="2020-11-12T16:18:08.353" v="389" actId="478"/>
          <ac:picMkLst>
            <pc:docMk/>
            <pc:sldMk cId="2125764364" sldId="268"/>
            <ac:picMk id="4" creationId="{0CC49C20-AE9D-4EAF-BB73-758D78155BD4}"/>
          </ac:picMkLst>
        </pc:picChg>
        <pc:picChg chg="add mod modCrop">
          <ac:chgData name="Κατερίνα Γαλανού" userId="b9c7d9fe09a6c115" providerId="LiveId" clId="{436212A5-A398-4D79-A528-AD5D4DE37A5E}" dt="2020-11-12T16:19:14.975" v="403" actId="1076"/>
          <ac:picMkLst>
            <pc:docMk/>
            <pc:sldMk cId="2125764364" sldId="268"/>
            <ac:picMk id="5" creationId="{4613B068-8539-43F9-81F2-672FAE85405B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20:31.766" v="414" actId="1076"/>
        <pc:sldMkLst>
          <pc:docMk/>
          <pc:sldMk cId="3747591914" sldId="269"/>
        </pc:sldMkLst>
        <pc:picChg chg="add mod modCrop">
          <ac:chgData name="Κατερίνα Γαλανού" userId="b9c7d9fe09a6c115" providerId="LiveId" clId="{436212A5-A398-4D79-A528-AD5D4DE37A5E}" dt="2020-11-12T16:20:31.766" v="414" actId="1076"/>
          <ac:picMkLst>
            <pc:docMk/>
            <pc:sldMk cId="3747591914" sldId="269"/>
            <ac:picMk id="2" creationId="{1586FDB7-096E-4094-8B9C-EB27D570B7CE}"/>
          </ac:picMkLst>
        </pc:picChg>
      </pc:sldChg>
      <pc:sldChg chg="new">
        <pc:chgData name="Κατερίνα Γαλανού" userId="b9c7d9fe09a6c115" providerId="LiveId" clId="{436212A5-A398-4D79-A528-AD5D4DE37A5E}" dt="2020-11-12T16:20:39.609" v="415" actId="680"/>
        <pc:sldMkLst>
          <pc:docMk/>
          <pc:sldMk cId="4283111891" sldId="270"/>
        </pc:sldMkLst>
      </pc:sldChg>
      <pc:sldChg chg="addSp modSp new mod">
        <pc:chgData name="Κατερίνα Γαλανού" userId="b9c7d9fe09a6c115" providerId="LiveId" clId="{436212A5-A398-4D79-A528-AD5D4DE37A5E}" dt="2020-11-12T16:22:28.655" v="432" actId="1076"/>
        <pc:sldMkLst>
          <pc:docMk/>
          <pc:sldMk cId="1974931737" sldId="271"/>
        </pc:sldMkLst>
        <pc:picChg chg="add mod modCrop">
          <ac:chgData name="Κατερίνα Γαλανού" userId="b9c7d9fe09a6c115" providerId="LiveId" clId="{436212A5-A398-4D79-A528-AD5D4DE37A5E}" dt="2020-11-12T16:22:28.655" v="432" actId="1076"/>
          <ac:picMkLst>
            <pc:docMk/>
            <pc:sldMk cId="1974931737" sldId="271"/>
            <ac:picMk id="2" creationId="{AA16DF8D-181E-42AF-973E-3D0DD57120F6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23:36.331" v="442" actId="1076"/>
        <pc:sldMkLst>
          <pc:docMk/>
          <pc:sldMk cId="2583131061" sldId="272"/>
        </pc:sldMkLst>
        <pc:picChg chg="add mod modCrop">
          <ac:chgData name="Κατερίνα Γαλανού" userId="b9c7d9fe09a6c115" providerId="LiveId" clId="{436212A5-A398-4D79-A528-AD5D4DE37A5E}" dt="2020-11-12T16:23:36.331" v="442" actId="1076"/>
          <ac:picMkLst>
            <pc:docMk/>
            <pc:sldMk cId="2583131061" sldId="272"/>
            <ac:picMk id="2" creationId="{B1BA4DE6-67C1-4574-8A20-3A651D8E7B29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25:29.986" v="459" actId="14100"/>
        <pc:sldMkLst>
          <pc:docMk/>
          <pc:sldMk cId="513643088" sldId="273"/>
        </pc:sldMkLst>
        <pc:picChg chg="add mod modCrop">
          <ac:chgData name="Κατερίνα Γαλανού" userId="b9c7d9fe09a6c115" providerId="LiveId" clId="{436212A5-A398-4D79-A528-AD5D4DE37A5E}" dt="2020-11-12T16:24:47.924" v="451" actId="732"/>
          <ac:picMkLst>
            <pc:docMk/>
            <pc:sldMk cId="513643088" sldId="273"/>
            <ac:picMk id="2" creationId="{5B148D69-6405-42A7-93C8-D50CE3495E80}"/>
          </ac:picMkLst>
        </pc:picChg>
        <pc:picChg chg="add mod modCrop">
          <ac:chgData name="Κατερίνα Γαλανού" userId="b9c7d9fe09a6c115" providerId="LiveId" clId="{436212A5-A398-4D79-A528-AD5D4DE37A5E}" dt="2020-11-12T16:25:29.986" v="459" actId="14100"/>
          <ac:picMkLst>
            <pc:docMk/>
            <pc:sldMk cId="513643088" sldId="273"/>
            <ac:picMk id="3" creationId="{3509B7C5-4CC9-4682-BB67-54CEB79B9719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27:41.950" v="475" actId="14100"/>
        <pc:sldMkLst>
          <pc:docMk/>
          <pc:sldMk cId="429113905" sldId="274"/>
        </pc:sldMkLst>
        <pc:picChg chg="add mod modCrop">
          <ac:chgData name="Κατερίνα Γαλανού" userId="b9c7d9fe09a6c115" providerId="LiveId" clId="{436212A5-A398-4D79-A528-AD5D4DE37A5E}" dt="2020-11-12T16:26:55.993" v="468" actId="1076"/>
          <ac:picMkLst>
            <pc:docMk/>
            <pc:sldMk cId="429113905" sldId="274"/>
            <ac:picMk id="2" creationId="{033012C2-AA60-40B9-93EA-5EECB9EF1690}"/>
          </ac:picMkLst>
        </pc:picChg>
        <pc:picChg chg="add mod modCrop">
          <ac:chgData name="Κατερίνα Γαλανού" userId="b9c7d9fe09a6c115" providerId="LiveId" clId="{436212A5-A398-4D79-A528-AD5D4DE37A5E}" dt="2020-11-12T16:27:41.950" v="475" actId="14100"/>
          <ac:picMkLst>
            <pc:docMk/>
            <pc:sldMk cId="429113905" sldId="274"/>
            <ac:picMk id="3" creationId="{E4359A26-AD2D-445E-9FDC-F17BE342BA12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30:08.578" v="490" actId="1076"/>
        <pc:sldMkLst>
          <pc:docMk/>
          <pc:sldMk cId="1801872451" sldId="275"/>
        </pc:sldMkLst>
        <pc:picChg chg="add mod modCrop">
          <ac:chgData name="Κατερίνα Γαλανού" userId="b9c7d9fe09a6c115" providerId="LiveId" clId="{436212A5-A398-4D79-A528-AD5D4DE37A5E}" dt="2020-11-12T16:30:08.578" v="490" actId="1076"/>
          <ac:picMkLst>
            <pc:docMk/>
            <pc:sldMk cId="1801872451" sldId="275"/>
            <ac:picMk id="2" creationId="{B07FE749-3D48-48B9-92E8-C2FC9FFE83A4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31:08.866" v="500" actId="1076"/>
        <pc:sldMkLst>
          <pc:docMk/>
          <pc:sldMk cId="3106202709" sldId="276"/>
        </pc:sldMkLst>
        <pc:picChg chg="add mod modCrop">
          <ac:chgData name="Κατερίνα Γαλανού" userId="b9c7d9fe09a6c115" providerId="LiveId" clId="{436212A5-A398-4D79-A528-AD5D4DE37A5E}" dt="2020-11-12T16:31:08.866" v="500" actId="1076"/>
          <ac:picMkLst>
            <pc:docMk/>
            <pc:sldMk cId="3106202709" sldId="276"/>
            <ac:picMk id="2" creationId="{3945E05E-974F-4BCD-9A4F-5D01CA0F6D52}"/>
          </ac:picMkLst>
        </pc:picChg>
      </pc:sldChg>
      <pc:sldChg chg="addSp modSp new mod">
        <pc:chgData name="Κατερίνα Γαλανού" userId="b9c7d9fe09a6c115" providerId="LiveId" clId="{436212A5-A398-4D79-A528-AD5D4DE37A5E}" dt="2020-11-12T16:32:00.734" v="509" actId="14100"/>
        <pc:sldMkLst>
          <pc:docMk/>
          <pc:sldMk cId="613012891" sldId="277"/>
        </pc:sldMkLst>
        <pc:picChg chg="add mod modCrop">
          <ac:chgData name="Κατερίνα Γαλανού" userId="b9c7d9fe09a6c115" providerId="LiveId" clId="{436212A5-A398-4D79-A528-AD5D4DE37A5E}" dt="2020-11-12T16:32:00.734" v="509" actId="14100"/>
          <ac:picMkLst>
            <pc:docMk/>
            <pc:sldMk cId="613012891" sldId="277"/>
            <ac:picMk id="2" creationId="{4ACB5E94-523D-4ACE-9D01-6A736E3CAF0C}"/>
          </ac:picMkLst>
        </pc:picChg>
      </pc:sldChg>
    </pc:docChg>
  </pc:docChgLst>
  <pc:docChgLst>
    <pc:chgData name="Κατερίνα Γαλανού" userId="b9c7d9fe09a6c115" providerId="LiveId" clId="{909AB4DF-73A1-4D4F-8F45-4DCC048A6D5A}"/>
    <pc:docChg chg="undo custSel mod addSld modSld">
      <pc:chgData name="Κατερίνα Γαλανού" userId="b9c7d9fe09a6c115" providerId="LiveId" clId="{909AB4DF-73A1-4D4F-8F45-4DCC048A6D5A}" dt="2020-11-12T16:43:29.563" v="35" actId="27614"/>
      <pc:docMkLst>
        <pc:docMk/>
      </pc:docMkLst>
      <pc:sldChg chg="addSp modSp mod">
        <pc:chgData name="Κατερίνα Γαλανού" userId="b9c7d9fe09a6c115" providerId="LiveId" clId="{909AB4DF-73A1-4D4F-8F45-4DCC048A6D5A}" dt="2020-11-12T16:39:10.695" v="9" actId="1076"/>
        <pc:sldMkLst>
          <pc:docMk/>
          <pc:sldMk cId="4283111891" sldId="270"/>
        </pc:sldMkLst>
        <pc:picChg chg="add mod modCrop">
          <ac:chgData name="Κατερίνα Γαλανού" userId="b9c7d9fe09a6c115" providerId="LiveId" clId="{909AB4DF-73A1-4D4F-8F45-4DCC048A6D5A}" dt="2020-11-12T16:39:10.695" v="9" actId="1076"/>
          <ac:picMkLst>
            <pc:docMk/>
            <pc:sldMk cId="4283111891" sldId="270"/>
            <ac:picMk id="2" creationId="{65BF7A71-7B51-4A7F-B0B4-DF661E715AF9}"/>
          </ac:picMkLst>
        </pc:picChg>
      </pc:sldChg>
      <pc:sldChg chg="addSp delSp modSp new mod setBg">
        <pc:chgData name="Κατερίνα Γαλανού" userId="b9c7d9fe09a6c115" providerId="LiveId" clId="{909AB4DF-73A1-4D4F-8F45-4DCC048A6D5A}" dt="2020-11-12T16:43:29.563" v="35" actId="27614"/>
        <pc:sldMkLst>
          <pc:docMk/>
          <pc:sldMk cId="155439917" sldId="278"/>
        </pc:sldMkLst>
        <pc:spChg chg="add del">
          <ac:chgData name="Κατερίνα Γαλανού" userId="b9c7d9fe09a6c115" providerId="LiveId" clId="{909AB4DF-73A1-4D4F-8F45-4DCC048A6D5A}" dt="2020-11-12T16:43:24.080" v="33" actId="26606"/>
          <ac:spMkLst>
            <pc:docMk/>
            <pc:sldMk cId="155439917" sldId="278"/>
            <ac:spMk id="9" creationId="{F3060C83-F051-4F0E-ABAD-AA0DFC48B218}"/>
          </ac:spMkLst>
        </pc:spChg>
        <pc:spChg chg="add del">
          <ac:chgData name="Κατερίνα Γαλανού" userId="b9c7d9fe09a6c115" providerId="LiveId" clId="{909AB4DF-73A1-4D4F-8F45-4DCC048A6D5A}" dt="2020-11-12T16:43:24.080" v="33" actId="26606"/>
          <ac:spMkLst>
            <pc:docMk/>
            <pc:sldMk cId="155439917" sldId="278"/>
            <ac:spMk id="11" creationId="{83C98ABE-055B-441F-B07E-44F97F083C39}"/>
          </ac:spMkLst>
        </pc:spChg>
        <pc:spChg chg="add del">
          <ac:chgData name="Κατερίνα Γαλανού" userId="b9c7d9fe09a6c115" providerId="LiveId" clId="{909AB4DF-73A1-4D4F-8F45-4DCC048A6D5A}" dt="2020-11-12T16:43:24.080" v="33" actId="26606"/>
          <ac:spMkLst>
            <pc:docMk/>
            <pc:sldMk cId="155439917" sldId="278"/>
            <ac:spMk id="13" creationId="{29FDB030-9B49-4CED-8CCD-4D99382388AC}"/>
          </ac:spMkLst>
        </pc:spChg>
        <pc:spChg chg="add del">
          <ac:chgData name="Κατερίνα Γαλανού" userId="b9c7d9fe09a6c115" providerId="LiveId" clId="{909AB4DF-73A1-4D4F-8F45-4DCC048A6D5A}" dt="2020-11-12T16:43:24.080" v="33" actId="26606"/>
          <ac:spMkLst>
            <pc:docMk/>
            <pc:sldMk cId="155439917" sldId="278"/>
            <ac:spMk id="15" creationId="{3783CA14-24A1-485C-8B30-D6A5D87987AD}"/>
          </ac:spMkLst>
        </pc:spChg>
        <pc:spChg chg="add del">
          <ac:chgData name="Κατερίνα Γαλανού" userId="b9c7d9fe09a6c115" providerId="LiveId" clId="{909AB4DF-73A1-4D4F-8F45-4DCC048A6D5A}" dt="2020-11-12T16:43:24.080" v="33" actId="26606"/>
          <ac:spMkLst>
            <pc:docMk/>
            <pc:sldMk cId="155439917" sldId="278"/>
            <ac:spMk id="17" creationId="{9A97C86A-04D6-40F7-AE84-31AB43E6A846}"/>
          </ac:spMkLst>
        </pc:spChg>
        <pc:spChg chg="add del">
          <ac:chgData name="Κατερίνα Γαλανού" userId="b9c7d9fe09a6c115" providerId="LiveId" clId="{909AB4DF-73A1-4D4F-8F45-4DCC048A6D5A}" dt="2020-11-12T16:43:24.080" v="33" actId="26606"/>
          <ac:spMkLst>
            <pc:docMk/>
            <pc:sldMk cId="155439917" sldId="278"/>
            <ac:spMk id="19" creationId="{FF9F2414-84E8-453E-B1F3-389FDE8192D9}"/>
          </ac:spMkLst>
        </pc:spChg>
        <pc:spChg chg="add del">
          <ac:chgData name="Κατερίνα Γαλανού" userId="b9c7d9fe09a6c115" providerId="LiveId" clId="{909AB4DF-73A1-4D4F-8F45-4DCC048A6D5A}" dt="2020-11-12T16:43:24.080" v="33" actId="26606"/>
          <ac:spMkLst>
            <pc:docMk/>
            <pc:sldMk cId="155439917" sldId="278"/>
            <ac:spMk id="21" creationId="{3ECA69A1-7536-43AC-85EF-C7106179F5ED}"/>
          </ac:spMkLst>
        </pc:spChg>
        <pc:picChg chg="add del mod modCrop">
          <ac:chgData name="Κατερίνα Γαλανού" userId="b9c7d9fe09a6c115" providerId="LiveId" clId="{909AB4DF-73A1-4D4F-8F45-4DCC048A6D5A}" dt="2020-11-12T16:42:51.621" v="25" actId="478"/>
          <ac:picMkLst>
            <pc:docMk/>
            <pc:sldMk cId="155439917" sldId="278"/>
            <ac:picMk id="2" creationId="{B7285443-AD5C-473F-8100-BC7C8643CDAD}"/>
          </ac:picMkLst>
        </pc:picChg>
        <pc:picChg chg="add del mod modCrop">
          <ac:chgData name="Κατερίνα Γαλανού" userId="b9c7d9fe09a6c115" providerId="LiveId" clId="{909AB4DF-73A1-4D4F-8F45-4DCC048A6D5A}" dt="2020-11-12T16:42:54.038" v="26" actId="478"/>
          <ac:picMkLst>
            <pc:docMk/>
            <pc:sldMk cId="155439917" sldId="278"/>
            <ac:picMk id="3" creationId="{AA2EE6A6-E485-45B9-9CF5-01E3460BA44A}"/>
          </ac:picMkLst>
        </pc:picChg>
        <pc:picChg chg="add mod modCrop">
          <ac:chgData name="Κατερίνα Γαλανού" userId="b9c7d9fe09a6c115" providerId="LiveId" clId="{909AB4DF-73A1-4D4F-8F45-4DCC048A6D5A}" dt="2020-11-12T16:43:29.563" v="35" actId="27614"/>
          <ac:picMkLst>
            <pc:docMk/>
            <pc:sldMk cId="155439917" sldId="278"/>
            <ac:picMk id="4" creationId="{9EA3B0C8-2875-4A48-8639-5E55AE9C9C2B}"/>
          </ac:picMkLst>
        </pc:picChg>
      </pc:sldChg>
    </pc:docChg>
  </pc:docChgLst>
  <pc:docChgLst>
    <pc:chgData name="Κατερίνα Γαλανού" userId="b9c7d9fe09a6c115" providerId="LiveId" clId="{583B3D4D-E92F-4C22-8BB9-2DF053698451}"/>
    <pc:docChg chg="modSld">
      <pc:chgData name="Κατερίνα Γαλανού" userId="b9c7d9fe09a6c115" providerId="LiveId" clId="{583B3D4D-E92F-4C22-8BB9-2DF053698451}" dt="2020-11-12T16:36:04.701" v="8" actId="20577"/>
      <pc:docMkLst>
        <pc:docMk/>
      </pc:docMkLst>
      <pc:sldChg chg="addSp modSp mod">
        <pc:chgData name="Κατερίνα Γαλανού" userId="b9c7d9fe09a6c115" providerId="LiveId" clId="{583B3D4D-E92F-4C22-8BB9-2DF053698451}" dt="2020-11-12T16:35:23.202" v="2" actId="20577"/>
        <pc:sldMkLst>
          <pc:docMk/>
          <pc:sldMk cId="1811845352" sldId="262"/>
        </pc:sldMkLst>
        <pc:spChg chg="add mod">
          <ac:chgData name="Κατερίνα Γαλανού" userId="b9c7d9fe09a6c115" providerId="LiveId" clId="{583B3D4D-E92F-4C22-8BB9-2DF053698451}" dt="2020-11-12T16:35:23.202" v="2" actId="20577"/>
          <ac:spMkLst>
            <pc:docMk/>
            <pc:sldMk cId="1811845352" sldId="262"/>
            <ac:spMk id="2" creationId="{1910C17B-6B5E-4ADF-AEDC-77E7F061C215}"/>
          </ac:spMkLst>
        </pc:spChg>
      </pc:sldChg>
      <pc:sldChg chg="addSp modSp mod">
        <pc:chgData name="Κατερίνα Γαλανού" userId="b9c7d9fe09a6c115" providerId="LiveId" clId="{583B3D4D-E92F-4C22-8BB9-2DF053698451}" dt="2020-11-12T16:36:04.701" v="8" actId="20577"/>
        <pc:sldMkLst>
          <pc:docMk/>
          <pc:sldMk cId="3921883554" sldId="266"/>
        </pc:sldMkLst>
        <pc:spChg chg="add mod">
          <ac:chgData name="Κατερίνα Γαλανού" userId="b9c7d9fe09a6c115" providerId="LiveId" clId="{583B3D4D-E92F-4C22-8BB9-2DF053698451}" dt="2020-11-12T16:36:04.701" v="8" actId="20577"/>
          <ac:spMkLst>
            <pc:docMk/>
            <pc:sldMk cId="3921883554" sldId="266"/>
            <ac:spMk id="3" creationId="{83A5E05D-67B8-4E85-80E1-FCBFD9AA685F}"/>
          </ac:spMkLst>
        </pc:spChg>
      </pc:sldChg>
      <pc:sldChg chg="addSp modSp mod">
        <pc:chgData name="Κατερίνα Γαλανού" userId="b9c7d9fe09a6c115" providerId="LiveId" clId="{583B3D4D-E92F-4C22-8BB9-2DF053698451}" dt="2020-11-12T16:35:43.583" v="5" actId="20577"/>
        <pc:sldMkLst>
          <pc:docMk/>
          <pc:sldMk cId="1974931737" sldId="271"/>
        </pc:sldMkLst>
        <pc:spChg chg="add mod">
          <ac:chgData name="Κατερίνα Γαλανού" userId="b9c7d9fe09a6c115" providerId="LiveId" clId="{583B3D4D-E92F-4C22-8BB9-2DF053698451}" dt="2020-11-12T16:35:43.583" v="5" actId="20577"/>
          <ac:spMkLst>
            <pc:docMk/>
            <pc:sldMk cId="1974931737" sldId="271"/>
            <ac:spMk id="3" creationId="{2D4AB2CF-3627-4416-83D1-531083C8712A}"/>
          </ac:spMkLst>
        </pc:spChg>
      </pc:sldChg>
    </pc:docChg>
  </pc:docChgLst>
  <pc:docChgLst>
    <pc:chgData name="Κατερίνα Γαλανού" userId="b9c7d9fe09a6c115" providerId="LiveId" clId="{AA32B184-9E46-4E55-A528-9A74EBB73FA2}"/>
    <pc:docChg chg="modSld">
      <pc:chgData name="Κατερίνα Γαλανού" userId="b9c7d9fe09a6c115" providerId="LiveId" clId="{AA32B184-9E46-4E55-A528-9A74EBB73FA2}" dt="2020-11-13T05:54:15.112" v="30" actId="14100"/>
      <pc:docMkLst>
        <pc:docMk/>
      </pc:docMkLst>
      <pc:sldChg chg="modSp mod">
        <pc:chgData name="Κατερίνα Γαλανού" userId="b9c7d9fe09a6c115" providerId="LiveId" clId="{AA32B184-9E46-4E55-A528-9A74EBB73FA2}" dt="2020-11-13T05:53:47.090" v="6" actId="20577"/>
        <pc:sldMkLst>
          <pc:docMk/>
          <pc:sldMk cId="1435470902" sldId="258"/>
        </pc:sldMkLst>
        <pc:spChg chg="mod">
          <ac:chgData name="Κατερίνα Γαλανού" userId="b9c7d9fe09a6c115" providerId="LiveId" clId="{AA32B184-9E46-4E55-A528-9A74EBB73FA2}" dt="2020-11-13T05:53:47.090" v="6" actId="20577"/>
          <ac:spMkLst>
            <pc:docMk/>
            <pc:sldMk cId="1435470902" sldId="258"/>
            <ac:spMk id="8" creationId="{2CCD5A07-1649-4E3F-823F-211AE200C0A7}"/>
          </ac:spMkLst>
        </pc:spChg>
      </pc:sldChg>
      <pc:sldChg chg="addSp modSp mod">
        <pc:chgData name="Κατερίνα Γαλανού" userId="b9c7d9fe09a6c115" providerId="LiveId" clId="{AA32B184-9E46-4E55-A528-9A74EBB73FA2}" dt="2020-11-13T05:54:15.112" v="30" actId="14100"/>
        <pc:sldMkLst>
          <pc:docMk/>
          <pc:sldMk cId="3797857508" sldId="261"/>
        </pc:sldMkLst>
        <pc:spChg chg="add mod">
          <ac:chgData name="Κατερίνα Γαλανού" userId="b9c7d9fe09a6c115" providerId="LiveId" clId="{AA32B184-9E46-4E55-A528-9A74EBB73FA2}" dt="2020-11-13T05:54:15.112" v="30" actId="14100"/>
          <ac:spMkLst>
            <pc:docMk/>
            <pc:sldMk cId="3797857508" sldId="261"/>
            <ac:spMk id="4" creationId="{6CE67F36-7769-4657-8169-004DDF78D8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0787E-B105-44D4-AD7B-1C9F9EAF1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98003B8-61F7-40B4-A48C-6EC341768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2A5D87-C03F-4C2E-8E6E-7A53A097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56D21D-3532-4B23-8E9A-B6ABE52E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866D47-4725-48E1-A56C-1EB5C6C8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49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0911E9-BBFB-41BF-AC45-847A889C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32A11B-47C9-4ACF-852D-8C04B486A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11F823-733E-4104-94CC-ABC320E5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16AF0B-3450-4BF8-89DD-EC79F4D5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FA8A99-A31A-4D58-9CEE-CC1B51B2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CE598F1-5E8C-4488-87FD-0499DD18A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F32A32-3B1F-469F-9275-DEB821E05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B5EF3D-F82C-4223-9F6F-EC1E53E9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52EF53-3810-439B-961F-AE183D42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45F62E-0AA4-4C0D-812B-065FE5B1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84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BB756E-7027-44CD-AA07-B7E07911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486A85-D299-4662-B910-393DFC05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5819A9-FB87-4A39-AE99-F71AAC7A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8CE339-AA22-4666-A549-37EC1354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FA377A-01AC-4375-89F6-954DE5C8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40250A-DC01-4B52-A999-1D4FAD5C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B3FF0B5-F1F9-43B4-9678-26905420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1BBDE4-B610-45E2-BF24-CA95099D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15A1AD-DACF-497B-AF70-1CEF3E9C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47EF4E-776B-410B-9933-B126361A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29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B8A321-2518-4F0F-BD87-DE187688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B144E9-330D-4C59-B868-790D97BDC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C009A53-D7D0-450F-89A4-B9D871ADF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D5C923-A3FB-4978-BBC3-62DE3B6A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99A699-3453-4EE9-AA8E-2B935CA5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972800D-0388-4345-BE4E-FFF257D5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04BB60-2D98-4D44-A246-3C2E3F69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360D94-11E6-4957-9541-F9BA6696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8AA27C-28A5-4C18-AF3E-A945578CB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91E8ADA-413B-4B2B-A7A2-DAC51F63B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F2FAFE-1992-45E6-BC69-903B89F5D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BB6A0C1-81DB-47A4-AE94-229EA3D0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BE25378-C1A4-4DDE-938E-47684491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7D8BFA9-021D-4581-BD1A-89A44722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91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E6FD64-674B-48AD-9702-C1ADCA6B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8E59526-3EA4-431E-AEB1-55461FB5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BFC3BF0-3E79-47F1-BD11-E93EA0B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5AF11FC-C352-45B6-A88B-041D670E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64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5A7404F-1F4C-44FB-94A0-5078324F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3FEF220-5219-4FBD-A44C-965CAC0E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FDBA0F0-441B-43F5-ADEA-B4F0E8A3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00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D05D43-5D52-4A17-A3BD-F34730B8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889021-0217-495C-AA4F-31B545C92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056B90-08F9-4E28-B73F-FDE49AD0E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4F2466-B46F-4888-B93C-268D575F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6BFF52A-6800-40C6-A037-AC88CFAE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D88D191-5E0E-4138-8F5C-C0A46A6B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0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6DE3C8-0323-4C45-AD23-F3CD2D3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64712FE-3449-4193-952F-8FB2AA605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6D3685-37BF-4A14-97A2-6BDF6D8EE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5371AC-7392-4B31-B833-B226B5E3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63185AB-E725-4C35-A9A3-DB22AEFB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22F30D6-A072-4578-8588-E71CA324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0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E29E922-DE2E-4153-9144-A1DF79AF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0D559FD-5F15-452C-B09C-B998A607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8C8A1C-C5D0-4D2C-AC20-15C048F55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1B1A-E688-4356-9E6F-252A61E59CB1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D84D31-9848-4EEF-89CD-D6C43F460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7BE254-BCDC-4051-B98F-12AE30EA6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4684-E721-488C-AB7A-63867D2224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79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8AD3D4-E002-41C8-B181-C96E02863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ΠΛΑΓΙΕΣ ΚΡΟΥΣΕΙΣ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DCEBBE-76CA-4A73-8900-0E5EE0E06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ΜΕΘΟΔΟΛΟΓΙΑ –ΛΥΜΕΝΑ ΠΑΡΑΔΕΙΓΜΑΤΑ</a:t>
            </a:r>
          </a:p>
        </p:txBody>
      </p:sp>
    </p:spTree>
    <p:extLst>
      <p:ext uri="{BB962C8B-B14F-4D97-AF65-F5344CB8AC3E}">
        <p14:creationId xmlns:p14="http://schemas.microsoft.com/office/powerpoint/2010/main" val="396921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688F935-FCF2-4747-AC9B-4A6F05CBA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1" t="20841" r="39636" b="36699"/>
          <a:stretch/>
        </p:blipFill>
        <p:spPr>
          <a:xfrm>
            <a:off x="363983" y="843379"/>
            <a:ext cx="4540736" cy="408372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65CBFE6-DD68-4707-A583-8B5BAB164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1" t="22783" r="27986" b="28802"/>
          <a:stretch/>
        </p:blipFill>
        <p:spPr>
          <a:xfrm>
            <a:off x="4598632" y="701336"/>
            <a:ext cx="6427433" cy="43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A16DF8D-181E-42AF-973E-3D0DD571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6" t="17475" r="28349" b="9644"/>
          <a:stretch/>
        </p:blipFill>
        <p:spPr>
          <a:xfrm>
            <a:off x="2130640" y="90884"/>
            <a:ext cx="7075503" cy="6259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AB2CF-3627-4416-83D1-531083C8712A}"/>
              </a:ext>
            </a:extLst>
          </p:cNvPr>
          <p:cNvSpPr txBox="1"/>
          <p:nvPr/>
        </p:nvSpPr>
        <p:spPr>
          <a:xfrm>
            <a:off x="1029810" y="399495"/>
            <a:ext cx="45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97493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1BA4DE6-67C1-4574-8A20-3A651D8E7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6" t="15923" r="27621" b="1748"/>
          <a:stretch/>
        </p:blipFill>
        <p:spPr>
          <a:xfrm>
            <a:off x="1491449" y="100018"/>
            <a:ext cx="8273988" cy="66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B148D69-6405-42A7-93C8-D50CE3495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6" t="18382" r="39854" b="44207"/>
          <a:stretch/>
        </p:blipFill>
        <p:spPr>
          <a:xfrm>
            <a:off x="5459767" y="1597980"/>
            <a:ext cx="6001306" cy="394168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09B7C5-4CC9-4682-BB67-54CEB79B9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9" t="25502" r="50777" b="45113"/>
          <a:stretch/>
        </p:blipFill>
        <p:spPr>
          <a:xfrm>
            <a:off x="692809" y="1677880"/>
            <a:ext cx="4133983" cy="38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33012C2-AA60-40B9-93EA-5EECB9EF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7" t="20582" r="30243" b="37476"/>
          <a:stretch/>
        </p:blipFill>
        <p:spPr>
          <a:xfrm>
            <a:off x="5116498" y="1340529"/>
            <a:ext cx="6770702" cy="383515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359A26-AD2D-445E-9FDC-F17BE342B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23" t="44078" r="57476" b="28673"/>
          <a:stretch/>
        </p:blipFill>
        <p:spPr>
          <a:xfrm>
            <a:off x="1278384" y="1478130"/>
            <a:ext cx="3189403" cy="30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07FE749-3D48-48B9-92E8-C2FC9FFE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7" t="20324" r="36214" b="13786"/>
          <a:stretch/>
        </p:blipFill>
        <p:spPr>
          <a:xfrm>
            <a:off x="1615736" y="150921"/>
            <a:ext cx="8442663" cy="61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7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945E05E-974F-4BCD-9A4F-5D01CA0F6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9" t="18640" r="29879" b="30357"/>
          <a:stretch/>
        </p:blipFill>
        <p:spPr>
          <a:xfrm>
            <a:off x="1145219" y="178456"/>
            <a:ext cx="9570128" cy="65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ACB5E94-523D-4ACE-9D01-6A736E3C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6" t="24984" r="29151" b="45372"/>
          <a:stretch/>
        </p:blipFill>
        <p:spPr>
          <a:xfrm>
            <a:off x="220180" y="850392"/>
            <a:ext cx="11384567" cy="44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1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BC2FDF4-0C63-49E1-8720-5FE772715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1" t="22137" r="27840" b="24012"/>
          <a:stretch/>
        </p:blipFill>
        <p:spPr>
          <a:xfrm>
            <a:off x="1464817" y="442633"/>
            <a:ext cx="8815526" cy="5972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5E05D-67B8-4E85-80E1-FCBFD9AA685F}"/>
              </a:ext>
            </a:extLst>
          </p:cNvPr>
          <p:cNvSpPr txBox="1"/>
          <p:nvPr/>
        </p:nvSpPr>
        <p:spPr>
          <a:xfrm>
            <a:off x="621437" y="442633"/>
            <a:ext cx="45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92188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E7B3356-38AE-4137-963A-F3835B94E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4" t="13980" r="45243" b="19483"/>
          <a:stretch/>
        </p:blipFill>
        <p:spPr>
          <a:xfrm>
            <a:off x="790113" y="392926"/>
            <a:ext cx="3852908" cy="543634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5671C50-59EA-4DF4-89EC-8D32452E5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0" t="13463" r="48082" b="60258"/>
          <a:stretch/>
        </p:blipFill>
        <p:spPr>
          <a:xfrm>
            <a:off x="4518733" y="1340528"/>
            <a:ext cx="6374169" cy="39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5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F9CBCF-7E9F-485C-9742-34A13A869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42" t="26666" r="35340" b="43159"/>
          <a:stretch/>
        </p:blipFill>
        <p:spPr>
          <a:xfrm>
            <a:off x="710215" y="1112100"/>
            <a:ext cx="4829452" cy="538635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3BD9ECE-947A-4962-8D12-9202FD1FF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95" t="56310" r="35704" b="20777"/>
          <a:stretch/>
        </p:blipFill>
        <p:spPr>
          <a:xfrm>
            <a:off x="5672831" y="1477703"/>
            <a:ext cx="5556769" cy="4532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A35EB-EA28-4F6C-804F-CC91A48A57F5}"/>
              </a:ext>
            </a:extLst>
          </p:cNvPr>
          <p:cNvSpPr txBox="1"/>
          <p:nvPr/>
        </p:nvSpPr>
        <p:spPr>
          <a:xfrm>
            <a:off x="3639845" y="248575"/>
            <a:ext cx="3089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ΠΛΑΓΙΑ ΕΛΑΣΤΙΚΗ ΚΡΟΥΣΗ</a:t>
            </a:r>
          </a:p>
        </p:txBody>
      </p:sp>
    </p:spTree>
    <p:extLst>
      <p:ext uri="{BB962C8B-B14F-4D97-AF65-F5344CB8AC3E}">
        <p14:creationId xmlns:p14="http://schemas.microsoft.com/office/powerpoint/2010/main" val="201436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FF41B10-86EA-450C-832C-255108A14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4" t="13980" r="53432" b="51495"/>
          <a:stretch/>
        </p:blipFill>
        <p:spPr>
          <a:xfrm>
            <a:off x="790113" y="392926"/>
            <a:ext cx="3984130" cy="420570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13B068-8539-43F9-81F2-672FAE854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8" t="15275" r="38544" b="27508"/>
          <a:stretch/>
        </p:blipFill>
        <p:spPr>
          <a:xfrm>
            <a:off x="4873841" y="90882"/>
            <a:ext cx="6616822" cy="64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586FDB7-096E-4094-8B9C-EB27D570B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6" t="21748" r="28423" b="29320"/>
          <a:stretch/>
        </p:blipFill>
        <p:spPr>
          <a:xfrm>
            <a:off x="2192785" y="692460"/>
            <a:ext cx="8202965" cy="52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9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5BF7A71-7B51-4A7F-B0B4-DF661E715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8" t="40518" r="27767" b="23884"/>
          <a:stretch/>
        </p:blipFill>
        <p:spPr>
          <a:xfrm>
            <a:off x="1166164" y="861135"/>
            <a:ext cx="9495777" cy="42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EA3B0C8-2875-4A48-8639-5E55AE9C9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2" t="24114" r="46064" b="23262"/>
          <a:stretch/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50F3E1-0C43-452E-AAB6-C647330B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25812"/>
          <a:stretch/>
        </p:blipFill>
        <p:spPr>
          <a:xfrm>
            <a:off x="5060273" y="797884"/>
            <a:ext cx="6338657" cy="52622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D762802-0421-41B9-8265-60A828D89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2" t="26666" r="35340" b="43159"/>
          <a:stretch/>
        </p:blipFill>
        <p:spPr>
          <a:xfrm>
            <a:off x="230821" y="797884"/>
            <a:ext cx="4829452" cy="5386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CD5A07-1649-4E3F-823F-211AE200C0A7}"/>
              </a:ext>
            </a:extLst>
          </p:cNvPr>
          <p:cNvSpPr txBox="1"/>
          <p:nvPr/>
        </p:nvSpPr>
        <p:spPr>
          <a:xfrm>
            <a:off x="3124941" y="371141"/>
            <a:ext cx="387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ΠΛΑΓΙΑ ΕΛΑΣΤΙΚΗ ΚΡΟΥΣΗ</a:t>
            </a:r>
          </a:p>
        </p:txBody>
      </p:sp>
    </p:spTree>
    <p:extLst>
      <p:ext uri="{BB962C8B-B14F-4D97-AF65-F5344CB8AC3E}">
        <p14:creationId xmlns:p14="http://schemas.microsoft.com/office/powerpoint/2010/main" val="143547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0FA6378-A474-4657-8C82-B89C41217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3" t="19375" r="34184" b="29191"/>
          <a:stretch/>
        </p:blipFill>
        <p:spPr>
          <a:xfrm rot="21419253">
            <a:off x="1041084" y="1079964"/>
            <a:ext cx="4962293" cy="483179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486ACD-AB67-4AA9-B821-93D32FE50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5" t="70291" r="36796" b="10809"/>
          <a:stretch/>
        </p:blipFill>
        <p:spPr>
          <a:xfrm rot="21395743">
            <a:off x="5956916" y="1961964"/>
            <a:ext cx="5968344" cy="23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0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28BC79D-DC79-476D-A1EC-FEDA7AD35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80" t="22265" r="35875" b="51315"/>
          <a:stretch/>
        </p:blipFill>
        <p:spPr>
          <a:xfrm rot="21442395">
            <a:off x="503223" y="1404661"/>
            <a:ext cx="4733289" cy="449616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422569-C3ED-4A4A-9DAD-18B077B19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54" t="48514" r="36286" b="23125"/>
          <a:stretch/>
        </p:blipFill>
        <p:spPr>
          <a:xfrm rot="21441424">
            <a:off x="6008389" y="1343448"/>
            <a:ext cx="4771757" cy="4652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67F36-7769-4657-8169-004DDF78D86F}"/>
              </a:ext>
            </a:extLst>
          </p:cNvPr>
          <p:cNvSpPr txBox="1"/>
          <p:nvPr/>
        </p:nvSpPr>
        <p:spPr>
          <a:xfrm>
            <a:off x="2130641" y="550416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ΠΛΑΓΙΑ ΠΛΑΣΤΙΚΗ ΚΡΟΥΣΗ</a:t>
            </a:r>
          </a:p>
        </p:txBody>
      </p:sp>
    </p:spTree>
    <p:extLst>
      <p:ext uri="{BB962C8B-B14F-4D97-AF65-F5344CB8AC3E}">
        <p14:creationId xmlns:p14="http://schemas.microsoft.com/office/powerpoint/2010/main" val="379785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01F7B3-8133-4D23-B8FD-889F3A22F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4" t="37435" r="42893" b="35381"/>
          <a:stretch/>
        </p:blipFill>
        <p:spPr>
          <a:xfrm>
            <a:off x="76703" y="277534"/>
            <a:ext cx="5887553" cy="448089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94F7683-CC32-4E61-9BEC-C4097D7A4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5" t="64185" r="42530" b="4531"/>
          <a:stretch/>
        </p:blipFill>
        <p:spPr>
          <a:xfrm rot="21425227">
            <a:off x="6204847" y="334343"/>
            <a:ext cx="5338916" cy="44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72ABBB-A0CD-459A-8CCC-395EE67FC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8" t="20582" r="27548" b="27120"/>
          <a:stretch/>
        </p:blipFill>
        <p:spPr>
          <a:xfrm>
            <a:off x="1683798" y="315803"/>
            <a:ext cx="8824404" cy="5787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10C17B-6B5E-4ADF-AEDC-77E7F061C215}"/>
              </a:ext>
            </a:extLst>
          </p:cNvPr>
          <p:cNvSpPr txBox="1"/>
          <p:nvPr/>
        </p:nvSpPr>
        <p:spPr>
          <a:xfrm>
            <a:off x="461639" y="408373"/>
            <a:ext cx="49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81184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E266D68-AA33-445E-8C22-7426ADF30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0" t="22654" r="28714" b="11456"/>
          <a:stretch/>
        </p:blipFill>
        <p:spPr>
          <a:xfrm>
            <a:off x="2050742" y="630313"/>
            <a:ext cx="7643674" cy="57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6910C2-9F25-4507-9A48-1D150F8AE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4" t="18641" r="38179" b="45761"/>
          <a:stretch/>
        </p:blipFill>
        <p:spPr>
          <a:xfrm>
            <a:off x="4864962" y="1171850"/>
            <a:ext cx="6903082" cy="403046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D0FD1E-43E8-4794-BEC4-4F0B9C6D2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97" t="32233" r="46189" b="43172"/>
          <a:stretch/>
        </p:blipFill>
        <p:spPr>
          <a:xfrm>
            <a:off x="317170" y="1331650"/>
            <a:ext cx="4226890" cy="31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72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Office PowerPoint</Application>
  <PresentationFormat>Ευρεία οθόνη</PresentationFormat>
  <Paragraphs>8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Θέμα του Office</vt:lpstr>
      <vt:lpstr>ΠΛΑΓΙΕΣ ΚΡΟΥΣΕΙΣ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ΠΛΑΓΙΕΣ ΚΡΟΥΣΕΙΣ </dc:title>
  <dc:creator>Κατερίνα Γαλανού</dc:creator>
  <cp:lastModifiedBy>Κατερίνα Γαλανού</cp:lastModifiedBy>
  <cp:revision>1</cp:revision>
  <dcterms:created xsi:type="dcterms:W3CDTF">2020-11-12T16:43:24Z</dcterms:created>
  <dcterms:modified xsi:type="dcterms:W3CDTF">2020-11-13T05:54:20Z</dcterms:modified>
</cp:coreProperties>
</file>