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2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585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6382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847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86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07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959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0138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692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60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585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61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082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73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597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1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70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DF3145B-0FD7-459A-ABA1-637D92BF5053}" type="datetimeFigureOut">
              <a:rPr lang="el-GR" smtClean="0"/>
              <a:t>2/6/2020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9179408-49DF-4253-94E0-17E9DD03FE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34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11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99" y="1287625"/>
            <a:ext cx="10685292" cy="37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5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86" y="1231641"/>
            <a:ext cx="11159189" cy="4851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54786" y="523755"/>
            <a:ext cx="868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7665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288918"/>
            <a:ext cx="11551298" cy="628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2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22" y="1399592"/>
            <a:ext cx="11311421" cy="4236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522" y="429208"/>
            <a:ext cx="99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55603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79" y="2346885"/>
            <a:ext cx="11482873" cy="29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3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466439"/>
            <a:ext cx="11724858" cy="3833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7" y="597159"/>
            <a:ext cx="1082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7.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7294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2537927"/>
            <a:ext cx="10955455" cy="22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6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47" y="1451683"/>
            <a:ext cx="10809989" cy="4422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647" y="746449"/>
            <a:ext cx="826235" cy="70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44179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87" y="1698171"/>
            <a:ext cx="11028156" cy="30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8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39" y="1209613"/>
            <a:ext cx="11735083" cy="252263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38" y="3732243"/>
            <a:ext cx="11735083" cy="423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438" y="335902"/>
            <a:ext cx="78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9.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93743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0322" y="2802982"/>
            <a:ext cx="8144134" cy="137307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ΚΙΝΗΜΑΤΙΚΗ ΣΤΕΡΕΟΥ ΣΩΜΑΤΟΣ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572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93" y="2519266"/>
            <a:ext cx="11061146" cy="29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7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00" y="1026369"/>
            <a:ext cx="11307330" cy="5467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300" y="31848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10.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88892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97" y="1194319"/>
            <a:ext cx="10665566" cy="42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7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70" y="1511559"/>
            <a:ext cx="10432405" cy="273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1570" y="690465"/>
            <a:ext cx="93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11.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24172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13" y="1548882"/>
            <a:ext cx="11484481" cy="18288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12" y="3377682"/>
            <a:ext cx="11484481" cy="21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6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4" y="1362267"/>
            <a:ext cx="11700588" cy="3340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274" y="503853"/>
            <a:ext cx="132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12.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19947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51" y="1474237"/>
            <a:ext cx="11138614" cy="24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4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78498" y="373225"/>
            <a:ext cx="921864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1.</a:t>
            </a:r>
            <a:r>
              <a:rPr lang="el-GR" sz="2400" dirty="0" smtClean="0"/>
              <a:t> </a:t>
            </a:r>
            <a:r>
              <a:rPr lang="el-GR" sz="2400" dirty="0"/>
              <a:t>Ένας τροχός περιστρέφεται γύρω από ακλόνητο άξονα και η γωνιακή του ταχύτητα μεταβάλλεται με τον χρόνο όπως δείχνει το διάγραμμα. Η μέγιστη τιμή της γωνιακής ταχύτητας του τροχού είναι:</a:t>
            </a:r>
          </a:p>
          <a:p>
            <a:r>
              <a:rPr lang="el-GR" sz="2400" dirty="0"/>
              <a:t>α</a:t>
            </a:r>
            <a:r>
              <a:rPr lang="el-GR" sz="2400" dirty="0" smtClean="0"/>
              <a:t>. 40</a:t>
            </a:r>
            <a:r>
              <a:rPr lang="en-US" sz="2400" dirty="0"/>
              <a:t> </a:t>
            </a:r>
            <a:r>
              <a:rPr lang="en-US" sz="2400" dirty="0" smtClean="0"/>
              <a:t>rad/s</a:t>
            </a:r>
            <a:endParaRPr lang="el-GR" sz="2400" dirty="0"/>
          </a:p>
          <a:p>
            <a:r>
              <a:rPr lang="el-GR" sz="2400" dirty="0"/>
              <a:t>β</a:t>
            </a:r>
            <a:r>
              <a:rPr lang="el-GR" sz="2400" dirty="0" smtClean="0"/>
              <a:t>.</a:t>
            </a:r>
            <a:r>
              <a:rPr lang="en-US" sz="2400" dirty="0" smtClean="0"/>
              <a:t> 45 rad/s</a:t>
            </a:r>
            <a:endParaRPr lang="el-GR" sz="2400" dirty="0"/>
          </a:p>
          <a:p>
            <a:r>
              <a:rPr lang="el-GR" sz="2400" dirty="0"/>
              <a:t>γ</a:t>
            </a:r>
            <a:r>
              <a:rPr lang="el-GR" sz="2400" dirty="0" smtClean="0"/>
              <a:t>.</a:t>
            </a:r>
            <a:r>
              <a:rPr lang="en-US" sz="2400" dirty="0" smtClean="0"/>
              <a:t> 50 rad/s</a:t>
            </a:r>
            <a:endParaRPr lang="el-GR" sz="2400" dirty="0"/>
          </a:p>
          <a:p>
            <a:r>
              <a:rPr lang="el-GR" sz="2400" dirty="0"/>
              <a:t>Να επιλέξετε τη σωστή απάντηση και να δικαιολογήσετε την επιλογή σας.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199" y="3825551"/>
            <a:ext cx="3319888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6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847461" y="410547"/>
            <a:ext cx="74271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ΛΥΣΗ</a:t>
            </a:r>
          </a:p>
          <a:p>
            <a:r>
              <a:rPr lang="el-GR" sz="2400" dirty="0"/>
              <a:t>Σωστό είναι το γ.</a:t>
            </a:r>
          </a:p>
          <a:p>
            <a:r>
              <a:rPr lang="el-GR" sz="2400" dirty="0"/>
              <a:t>Αιτιολόγηση Από το διάγραμμα, η γωνιακή επιτάχυνση είναι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endParaRPr lang="en-US" sz="2400" dirty="0"/>
          </a:p>
          <a:p>
            <a:endParaRPr lang="el-GR" sz="2400" dirty="0"/>
          </a:p>
          <a:p>
            <a:r>
              <a:rPr lang="el-GR" sz="2400" dirty="0" smtClean="0"/>
              <a:t>Η </a:t>
            </a:r>
            <a:r>
              <a:rPr lang="el-GR" sz="2400" dirty="0"/>
              <a:t>μέγιστη τιμή της γωνιακής ταχύτητας του τροχού είναι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endParaRPr lang="el-GR" sz="2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036" y="1627759"/>
            <a:ext cx="3379662" cy="89150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036" y="3115747"/>
            <a:ext cx="2789823" cy="41505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824" y="3912181"/>
            <a:ext cx="3273035" cy="26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6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7" y="1342987"/>
            <a:ext cx="11644604" cy="37903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3143" y="466530"/>
            <a:ext cx="839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92412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41" y="1474236"/>
            <a:ext cx="10469006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5" y="1362269"/>
            <a:ext cx="10999392" cy="123164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25" y="2593910"/>
            <a:ext cx="10999392" cy="2146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025" y="410547"/>
            <a:ext cx="8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114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31" y="489609"/>
            <a:ext cx="9890449" cy="60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10" y="1530221"/>
            <a:ext cx="11420668" cy="3545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210" y="485191"/>
            <a:ext cx="111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04683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</TotalTime>
  <Words>108</Words>
  <Application>Microsoft Office PowerPoint</Application>
  <PresentationFormat>Ευρεία οθόνη</PresentationFormat>
  <Paragraphs>23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Αίθουσα συσκέψεων "Ιόν"</vt:lpstr>
      <vt:lpstr>Παρουσίαση του PowerPoint</vt:lpstr>
      <vt:lpstr>ΚΙΝΗΜΑΤΙΚΗ ΣΤΕΡΕΟΥ ΣΩΜΑΤΟΣ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κατερινα</dc:creator>
  <cp:lastModifiedBy>κατερινα</cp:lastModifiedBy>
  <cp:revision>1</cp:revision>
  <dcterms:created xsi:type="dcterms:W3CDTF">2020-06-02T18:52:28Z</dcterms:created>
  <dcterms:modified xsi:type="dcterms:W3CDTF">2020-06-02T18:54:28Z</dcterms:modified>
</cp:coreProperties>
</file>