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Κατερίνα Γαλανού" userId="b9c7d9fe09a6c115" providerId="LiveId" clId="{8A5CA591-5E6F-424A-847A-020AA30272CE}"/>
    <pc:docChg chg="undo custSel addSld modSld">
      <pc:chgData name="Κατερίνα Γαλανού" userId="b9c7d9fe09a6c115" providerId="LiveId" clId="{8A5CA591-5E6F-424A-847A-020AA30272CE}" dt="2020-11-11T17:40:28.171" v="403" actId="14100"/>
      <pc:docMkLst>
        <pc:docMk/>
      </pc:docMkLst>
      <pc:sldChg chg="modSp new mod">
        <pc:chgData name="Κατερίνα Γαλανού" userId="b9c7d9fe09a6c115" providerId="LiveId" clId="{8A5CA591-5E6F-424A-847A-020AA30272CE}" dt="2020-11-08T08:54:25.388" v="400" actId="20577"/>
        <pc:sldMkLst>
          <pc:docMk/>
          <pc:sldMk cId="1757711853" sldId="256"/>
        </pc:sldMkLst>
        <pc:spChg chg="mod">
          <ac:chgData name="Κατερίνα Γαλανού" userId="b9c7d9fe09a6c115" providerId="LiveId" clId="{8A5CA591-5E6F-424A-847A-020AA30272CE}" dt="2020-11-08T07:03:01.303" v="57" actId="13822"/>
          <ac:spMkLst>
            <pc:docMk/>
            <pc:sldMk cId="1757711853" sldId="256"/>
            <ac:spMk id="2" creationId="{80CBAA78-0C49-44BA-9A1B-E0D212E2C8A6}"/>
          </ac:spMkLst>
        </pc:spChg>
        <pc:spChg chg="mod">
          <ac:chgData name="Κατερίνα Γαλανού" userId="b9c7d9fe09a6c115" providerId="LiveId" clId="{8A5CA591-5E6F-424A-847A-020AA30272CE}" dt="2020-11-08T08:54:25.388" v="400" actId="20577"/>
          <ac:spMkLst>
            <pc:docMk/>
            <pc:sldMk cId="1757711853" sldId="256"/>
            <ac:spMk id="3" creationId="{F08EE7E9-88A2-45F0-A1C1-CF8EDE782823}"/>
          </ac:spMkLst>
        </pc:spChg>
      </pc:sldChg>
      <pc:sldChg chg="addSp modSp new mod">
        <pc:chgData name="Κατερίνα Γαλανού" userId="b9c7d9fe09a6c115" providerId="LiveId" clId="{8A5CA591-5E6F-424A-847A-020AA30272CE}" dt="2020-11-08T07:10:57.834" v="72" actId="14100"/>
        <pc:sldMkLst>
          <pc:docMk/>
          <pc:sldMk cId="1276341603" sldId="257"/>
        </pc:sldMkLst>
        <pc:picChg chg="add mod modCrop">
          <ac:chgData name="Κατερίνα Γαλανού" userId="b9c7d9fe09a6c115" providerId="LiveId" clId="{8A5CA591-5E6F-424A-847A-020AA30272CE}" dt="2020-11-08T07:10:57.834" v="72" actId="14100"/>
          <ac:picMkLst>
            <pc:docMk/>
            <pc:sldMk cId="1276341603" sldId="257"/>
            <ac:picMk id="2" creationId="{C3B04178-FC93-4ACC-B072-EB07D03ADF20}"/>
          </ac:picMkLst>
        </pc:picChg>
      </pc:sldChg>
      <pc:sldChg chg="addSp modSp new mod">
        <pc:chgData name="Κατερίνα Γαλανού" userId="b9c7d9fe09a6c115" providerId="LiveId" clId="{8A5CA591-5E6F-424A-847A-020AA30272CE}" dt="2020-11-08T07:14:22.379" v="86" actId="732"/>
        <pc:sldMkLst>
          <pc:docMk/>
          <pc:sldMk cId="47637287" sldId="258"/>
        </pc:sldMkLst>
        <pc:picChg chg="add mod modCrop">
          <ac:chgData name="Κατερίνα Γαλανού" userId="b9c7d9fe09a6c115" providerId="LiveId" clId="{8A5CA591-5E6F-424A-847A-020AA30272CE}" dt="2020-11-08T07:14:22.379" v="86" actId="732"/>
          <ac:picMkLst>
            <pc:docMk/>
            <pc:sldMk cId="47637287" sldId="258"/>
            <ac:picMk id="2" creationId="{7D6B9C8F-14AF-426E-98EE-10934B41B35B}"/>
          </ac:picMkLst>
        </pc:picChg>
      </pc:sldChg>
      <pc:sldChg chg="addSp modSp new mod">
        <pc:chgData name="Κατερίνα Γαλανού" userId="b9c7d9fe09a6c115" providerId="LiveId" clId="{8A5CA591-5E6F-424A-847A-020AA30272CE}" dt="2020-11-08T07:17:27.645" v="104" actId="732"/>
        <pc:sldMkLst>
          <pc:docMk/>
          <pc:sldMk cId="374934415" sldId="259"/>
        </pc:sldMkLst>
        <pc:picChg chg="add mod modCrop">
          <ac:chgData name="Κατερίνα Γαλανού" userId="b9c7d9fe09a6c115" providerId="LiveId" clId="{8A5CA591-5E6F-424A-847A-020AA30272CE}" dt="2020-11-08T07:17:27.645" v="104" actId="732"/>
          <ac:picMkLst>
            <pc:docMk/>
            <pc:sldMk cId="374934415" sldId="259"/>
            <ac:picMk id="2" creationId="{B2F2D568-C60D-4D09-8168-24D586AEC2FB}"/>
          </ac:picMkLst>
        </pc:picChg>
      </pc:sldChg>
      <pc:sldChg chg="addSp delSp modSp new mod">
        <pc:chgData name="Κατερίνα Γαλανού" userId="b9c7d9fe09a6c115" providerId="LiveId" clId="{8A5CA591-5E6F-424A-847A-020AA30272CE}" dt="2020-11-08T07:50:34.470" v="133" actId="22"/>
        <pc:sldMkLst>
          <pc:docMk/>
          <pc:sldMk cId="2617576872" sldId="260"/>
        </pc:sldMkLst>
        <pc:picChg chg="add mod modCrop">
          <ac:chgData name="Κατερίνα Γαλανού" userId="b9c7d9fe09a6c115" providerId="LiveId" clId="{8A5CA591-5E6F-424A-847A-020AA30272CE}" dt="2020-11-08T07:49:33.930" v="122" actId="1076"/>
          <ac:picMkLst>
            <pc:docMk/>
            <pc:sldMk cId="2617576872" sldId="260"/>
            <ac:picMk id="2" creationId="{CD6DAAE1-EC29-450A-AB1F-580D7F180C9C}"/>
          </ac:picMkLst>
        </pc:picChg>
        <pc:picChg chg="add del mod modCrop">
          <ac:chgData name="Κατερίνα Γαλανού" userId="b9c7d9fe09a6c115" providerId="LiveId" clId="{8A5CA591-5E6F-424A-847A-020AA30272CE}" dt="2020-11-08T07:50:21.281" v="129" actId="21"/>
          <ac:picMkLst>
            <pc:docMk/>
            <pc:sldMk cId="2617576872" sldId="260"/>
            <ac:picMk id="4" creationId="{4AA5CD41-D169-4F6A-8BB8-7336D785F354}"/>
          </ac:picMkLst>
        </pc:picChg>
        <pc:picChg chg="add mod modCrop">
          <ac:chgData name="Κατερίνα Γαλανού" userId="b9c7d9fe09a6c115" providerId="LiveId" clId="{8A5CA591-5E6F-424A-847A-020AA30272CE}" dt="2020-11-08T07:50:28.718" v="131" actId="14100"/>
          <ac:picMkLst>
            <pc:docMk/>
            <pc:sldMk cId="2617576872" sldId="260"/>
            <ac:picMk id="5" creationId="{7DFE666A-942C-4AFE-9D8C-1F866BC4AC71}"/>
          </ac:picMkLst>
        </pc:picChg>
        <pc:picChg chg="add del">
          <ac:chgData name="Κατερίνα Γαλανού" userId="b9c7d9fe09a6c115" providerId="LiveId" clId="{8A5CA591-5E6F-424A-847A-020AA30272CE}" dt="2020-11-08T07:50:34.470" v="133" actId="22"/>
          <ac:picMkLst>
            <pc:docMk/>
            <pc:sldMk cId="2617576872" sldId="260"/>
            <ac:picMk id="7" creationId="{A57A5F88-A241-4604-BDF4-064BA23EF0E1}"/>
          </ac:picMkLst>
        </pc:picChg>
      </pc:sldChg>
      <pc:sldChg chg="addSp modSp new mod">
        <pc:chgData name="Κατερίνα Γαλανού" userId="b9c7d9fe09a6c115" providerId="LiveId" clId="{8A5CA591-5E6F-424A-847A-020AA30272CE}" dt="2020-11-08T07:50:46.297" v="138" actId="1076"/>
        <pc:sldMkLst>
          <pc:docMk/>
          <pc:sldMk cId="3695983180" sldId="261"/>
        </pc:sldMkLst>
        <pc:picChg chg="add mod">
          <ac:chgData name="Κατερίνα Γαλανού" userId="b9c7d9fe09a6c115" providerId="LiveId" clId="{8A5CA591-5E6F-424A-847A-020AA30272CE}" dt="2020-11-08T07:50:46.297" v="138" actId="1076"/>
          <ac:picMkLst>
            <pc:docMk/>
            <pc:sldMk cId="3695983180" sldId="261"/>
            <ac:picMk id="3" creationId="{0342C49A-E330-4328-A257-F61E83A8A1E4}"/>
          </ac:picMkLst>
        </pc:picChg>
      </pc:sldChg>
      <pc:sldChg chg="addSp modSp new mod">
        <pc:chgData name="Κατερίνα Γαλανού" userId="b9c7d9fe09a6c115" providerId="LiveId" clId="{8A5CA591-5E6F-424A-847A-020AA30272CE}" dt="2020-11-08T07:54:06.552" v="156" actId="14100"/>
        <pc:sldMkLst>
          <pc:docMk/>
          <pc:sldMk cId="3028539967" sldId="262"/>
        </pc:sldMkLst>
        <pc:picChg chg="add mod modCrop">
          <ac:chgData name="Κατερίνα Γαλανού" userId="b9c7d9fe09a6c115" providerId="LiveId" clId="{8A5CA591-5E6F-424A-847A-020AA30272CE}" dt="2020-11-08T07:53:05.994" v="149" actId="1076"/>
          <ac:picMkLst>
            <pc:docMk/>
            <pc:sldMk cId="3028539967" sldId="262"/>
            <ac:picMk id="3" creationId="{715B3B17-490C-41BC-913E-8EC380745319}"/>
          </ac:picMkLst>
        </pc:picChg>
        <pc:picChg chg="add mod modCrop">
          <ac:chgData name="Κατερίνα Γαλανού" userId="b9c7d9fe09a6c115" providerId="LiveId" clId="{8A5CA591-5E6F-424A-847A-020AA30272CE}" dt="2020-11-08T07:54:06.552" v="156" actId="14100"/>
          <ac:picMkLst>
            <pc:docMk/>
            <pc:sldMk cId="3028539967" sldId="262"/>
            <ac:picMk id="4" creationId="{E1E026D6-99AD-4DD2-AFF5-8B70068D5BB1}"/>
          </ac:picMkLst>
        </pc:picChg>
      </pc:sldChg>
      <pc:sldChg chg="addSp delSp modSp new mod">
        <pc:chgData name="Κατερίνα Γαλανού" userId="b9c7d9fe09a6c115" providerId="LiveId" clId="{8A5CA591-5E6F-424A-847A-020AA30272CE}" dt="2020-11-08T08:09:40.845" v="175" actId="1076"/>
        <pc:sldMkLst>
          <pc:docMk/>
          <pc:sldMk cId="977923744" sldId="263"/>
        </pc:sldMkLst>
        <pc:picChg chg="add del mod modCrop">
          <ac:chgData name="Κατερίνα Γαλανού" userId="b9c7d9fe09a6c115" providerId="LiveId" clId="{8A5CA591-5E6F-424A-847A-020AA30272CE}" dt="2020-11-08T08:03:28.700" v="169" actId="21"/>
          <ac:picMkLst>
            <pc:docMk/>
            <pc:sldMk cId="977923744" sldId="263"/>
            <ac:picMk id="2" creationId="{D170CAA6-39A0-4923-9D36-0CFB02178EB6}"/>
          </ac:picMkLst>
        </pc:picChg>
        <pc:picChg chg="add mod">
          <ac:chgData name="Κατερίνα Γαλανού" userId="b9c7d9fe09a6c115" providerId="LiveId" clId="{8A5CA591-5E6F-424A-847A-020AA30272CE}" dt="2020-11-08T08:09:40.845" v="175" actId="1076"/>
          <ac:picMkLst>
            <pc:docMk/>
            <pc:sldMk cId="977923744" sldId="263"/>
            <ac:picMk id="4" creationId="{11A4A720-0E61-459C-A936-B3F3DB3815CB}"/>
          </ac:picMkLst>
        </pc:picChg>
      </pc:sldChg>
      <pc:sldChg chg="addSp delSp modSp new mod">
        <pc:chgData name="Κατερίνα Γαλανού" userId="b9c7d9fe09a6c115" providerId="LiveId" clId="{8A5CA591-5E6F-424A-847A-020AA30272CE}" dt="2020-11-08T08:14:58.769" v="193" actId="14100"/>
        <pc:sldMkLst>
          <pc:docMk/>
          <pc:sldMk cId="3609600387" sldId="264"/>
        </pc:sldMkLst>
        <pc:picChg chg="add del mod modCrop">
          <ac:chgData name="Κατερίνα Γαλανού" userId="b9c7d9fe09a6c115" providerId="LiveId" clId="{8A5CA591-5E6F-424A-847A-020AA30272CE}" dt="2020-11-08T08:13:19.239" v="182" actId="21"/>
          <ac:picMkLst>
            <pc:docMk/>
            <pc:sldMk cId="3609600387" sldId="264"/>
            <ac:picMk id="2" creationId="{3FC00AE9-F8E8-4D60-9884-655FB237707D}"/>
          </ac:picMkLst>
        </pc:picChg>
        <pc:picChg chg="add mod modCrop">
          <ac:chgData name="Κατερίνα Γαλανού" userId="b9c7d9fe09a6c115" providerId="LiveId" clId="{8A5CA591-5E6F-424A-847A-020AA30272CE}" dt="2020-11-08T08:14:58.769" v="193" actId="14100"/>
          <ac:picMkLst>
            <pc:docMk/>
            <pc:sldMk cId="3609600387" sldId="264"/>
            <ac:picMk id="4" creationId="{0D753F03-C895-4DF8-8DDF-603A553F0856}"/>
          </ac:picMkLst>
        </pc:picChg>
      </pc:sldChg>
      <pc:sldChg chg="addSp modSp new mod">
        <pc:chgData name="Κατερίνα Γαλανού" userId="b9c7d9fe09a6c115" providerId="LiveId" clId="{8A5CA591-5E6F-424A-847A-020AA30272CE}" dt="2020-11-08T08:18:10.433" v="202" actId="14100"/>
        <pc:sldMkLst>
          <pc:docMk/>
          <pc:sldMk cId="655474469" sldId="265"/>
        </pc:sldMkLst>
        <pc:picChg chg="add mod modCrop">
          <ac:chgData name="Κατερίνα Γαλανού" userId="b9c7d9fe09a6c115" providerId="LiveId" clId="{8A5CA591-5E6F-424A-847A-020AA30272CE}" dt="2020-11-08T08:18:10.433" v="202" actId="14100"/>
          <ac:picMkLst>
            <pc:docMk/>
            <pc:sldMk cId="655474469" sldId="265"/>
            <ac:picMk id="2" creationId="{B8B3DC10-CF38-4E99-A945-6E6B137E6FF2}"/>
          </ac:picMkLst>
        </pc:picChg>
      </pc:sldChg>
      <pc:sldChg chg="addSp modSp new mod">
        <pc:chgData name="Κατερίνα Γαλανού" userId="b9c7d9fe09a6c115" providerId="LiveId" clId="{8A5CA591-5E6F-424A-847A-020AA30272CE}" dt="2020-11-08T08:25:38.270" v="215" actId="1076"/>
        <pc:sldMkLst>
          <pc:docMk/>
          <pc:sldMk cId="870510783" sldId="266"/>
        </pc:sldMkLst>
        <pc:picChg chg="add mod modCrop">
          <ac:chgData name="Κατερίνα Γαλανού" userId="b9c7d9fe09a6c115" providerId="LiveId" clId="{8A5CA591-5E6F-424A-847A-020AA30272CE}" dt="2020-11-08T08:25:38.270" v="215" actId="1076"/>
          <ac:picMkLst>
            <pc:docMk/>
            <pc:sldMk cId="870510783" sldId="266"/>
            <ac:picMk id="3" creationId="{144123EF-08E2-422E-B16F-8CC6FD2EDE29}"/>
          </ac:picMkLst>
        </pc:picChg>
      </pc:sldChg>
      <pc:sldChg chg="addSp delSp modSp new mod">
        <pc:chgData name="Κατερίνα Γαλανού" userId="b9c7d9fe09a6c115" providerId="LiveId" clId="{8A5CA591-5E6F-424A-847A-020AA30272CE}" dt="2020-11-08T08:27:54.062" v="235" actId="1076"/>
        <pc:sldMkLst>
          <pc:docMk/>
          <pc:sldMk cId="2543914859" sldId="267"/>
        </pc:sldMkLst>
        <pc:picChg chg="add del mod modCrop">
          <ac:chgData name="Κατερίνα Γαλανού" userId="b9c7d9fe09a6c115" providerId="LiveId" clId="{8A5CA591-5E6F-424A-847A-020AA30272CE}" dt="2020-11-08T08:26:24.693" v="222" actId="21"/>
          <ac:picMkLst>
            <pc:docMk/>
            <pc:sldMk cId="2543914859" sldId="267"/>
            <ac:picMk id="2" creationId="{4AFBD7F4-A904-4191-9017-42012D0D7235}"/>
          </ac:picMkLst>
        </pc:picChg>
        <pc:picChg chg="add mod modCrop">
          <ac:chgData name="Κατερίνα Γαλανού" userId="b9c7d9fe09a6c115" providerId="LiveId" clId="{8A5CA591-5E6F-424A-847A-020AA30272CE}" dt="2020-11-08T08:27:54.062" v="235" actId="1076"/>
          <ac:picMkLst>
            <pc:docMk/>
            <pc:sldMk cId="2543914859" sldId="267"/>
            <ac:picMk id="4" creationId="{D8E6788F-2047-4A0B-92C2-09FA6DCC56A1}"/>
          </ac:picMkLst>
        </pc:picChg>
      </pc:sldChg>
      <pc:sldChg chg="addSp delSp modSp new mod">
        <pc:chgData name="Κατερίνα Γαλανού" userId="b9c7d9fe09a6c115" providerId="LiveId" clId="{8A5CA591-5E6F-424A-847A-020AA30272CE}" dt="2020-11-08T08:31:40.177" v="249" actId="1076"/>
        <pc:sldMkLst>
          <pc:docMk/>
          <pc:sldMk cId="248323839" sldId="268"/>
        </pc:sldMkLst>
        <pc:picChg chg="add del mod modCrop">
          <ac:chgData name="Κατερίνα Γαλανού" userId="b9c7d9fe09a6c115" providerId="LiveId" clId="{8A5CA591-5E6F-424A-847A-020AA30272CE}" dt="2020-11-08T08:29:13.799" v="242" actId="21"/>
          <ac:picMkLst>
            <pc:docMk/>
            <pc:sldMk cId="248323839" sldId="268"/>
            <ac:picMk id="2" creationId="{643AC7D4-9C06-4515-B706-5F6DD7F75FBF}"/>
          </ac:picMkLst>
        </pc:picChg>
        <pc:picChg chg="add mod modCrop">
          <ac:chgData name="Κατερίνα Γαλανού" userId="b9c7d9fe09a6c115" providerId="LiveId" clId="{8A5CA591-5E6F-424A-847A-020AA30272CE}" dt="2020-11-08T08:31:40.177" v="249" actId="1076"/>
          <ac:picMkLst>
            <pc:docMk/>
            <pc:sldMk cId="248323839" sldId="268"/>
            <ac:picMk id="4" creationId="{8480C940-EE58-4570-AC18-CD0CBF032E17}"/>
          </ac:picMkLst>
        </pc:picChg>
      </pc:sldChg>
      <pc:sldChg chg="addSp delSp modSp new mod">
        <pc:chgData name="Κατερίνα Γαλανού" userId="b9c7d9fe09a6c115" providerId="LiveId" clId="{8A5CA591-5E6F-424A-847A-020AA30272CE}" dt="2020-11-11T17:40:28.171" v="403" actId="14100"/>
        <pc:sldMkLst>
          <pc:docMk/>
          <pc:sldMk cId="486164217" sldId="269"/>
        </pc:sldMkLst>
        <pc:picChg chg="add del mod modCrop">
          <ac:chgData name="Κατερίνα Γαλανού" userId="b9c7d9fe09a6c115" providerId="LiveId" clId="{8A5CA591-5E6F-424A-847A-020AA30272CE}" dt="2020-11-08T08:32:54.607" v="265" actId="21"/>
          <ac:picMkLst>
            <pc:docMk/>
            <pc:sldMk cId="486164217" sldId="269"/>
            <ac:picMk id="2" creationId="{033AD52A-FB86-485C-9E85-45D2C0AB186D}"/>
          </ac:picMkLst>
        </pc:picChg>
        <pc:picChg chg="add mod">
          <ac:chgData name="Κατερίνα Γαλανού" userId="b9c7d9fe09a6c115" providerId="LiveId" clId="{8A5CA591-5E6F-424A-847A-020AA30272CE}" dt="2020-11-11T17:40:28.171" v="403" actId="14100"/>
          <ac:picMkLst>
            <pc:docMk/>
            <pc:sldMk cId="486164217" sldId="269"/>
            <ac:picMk id="3" creationId="{B6D12D69-A051-4388-8484-609F1D679963}"/>
          </ac:picMkLst>
        </pc:picChg>
        <pc:picChg chg="add del mod">
          <ac:chgData name="Κατερίνα Γαλανού" userId="b9c7d9fe09a6c115" providerId="LiveId" clId="{8A5CA591-5E6F-424A-847A-020AA30272CE}" dt="2020-11-11T17:39:46.493" v="401" actId="478"/>
          <ac:picMkLst>
            <pc:docMk/>
            <pc:sldMk cId="486164217" sldId="269"/>
            <ac:picMk id="4" creationId="{EE740EFC-FEF2-468F-BE77-9872BC850439}"/>
          </ac:picMkLst>
        </pc:picChg>
      </pc:sldChg>
      <pc:sldChg chg="addSp modSp new mod">
        <pc:chgData name="Κατερίνα Γαλανού" userId="b9c7d9fe09a6c115" providerId="LiveId" clId="{8A5CA591-5E6F-424A-847A-020AA30272CE}" dt="2020-11-08T08:41:12.412" v="305" actId="14100"/>
        <pc:sldMkLst>
          <pc:docMk/>
          <pc:sldMk cId="2973735767" sldId="270"/>
        </pc:sldMkLst>
        <pc:spChg chg="add mod">
          <ac:chgData name="Κατερίνα Γαλανού" userId="b9c7d9fe09a6c115" providerId="LiveId" clId="{8A5CA591-5E6F-424A-847A-020AA30272CE}" dt="2020-11-08T08:41:12.412" v="305" actId="14100"/>
          <ac:spMkLst>
            <pc:docMk/>
            <pc:sldMk cId="2973735767" sldId="270"/>
            <ac:spMk id="3" creationId="{FC339A60-488E-4537-A472-28538ADDC096}"/>
          </ac:spMkLst>
        </pc:spChg>
        <pc:picChg chg="add mod modCrop">
          <ac:chgData name="Κατερίνα Γαλανού" userId="b9c7d9fe09a6c115" providerId="LiveId" clId="{8A5CA591-5E6F-424A-847A-020AA30272CE}" dt="2020-11-08T08:40:30.381" v="281" actId="14100"/>
          <ac:picMkLst>
            <pc:docMk/>
            <pc:sldMk cId="2973735767" sldId="270"/>
            <ac:picMk id="2" creationId="{C4744151-AB52-4A21-AF3C-A066B3F7700D}"/>
          </ac:picMkLst>
        </pc:picChg>
      </pc:sldChg>
      <pc:sldChg chg="addSp delSp modSp new mod">
        <pc:chgData name="Κατερίνα Γαλανού" userId="b9c7d9fe09a6c115" providerId="LiveId" clId="{8A5CA591-5E6F-424A-847A-020AA30272CE}" dt="2020-11-08T08:43:16.733" v="324" actId="14100"/>
        <pc:sldMkLst>
          <pc:docMk/>
          <pc:sldMk cId="2841518962" sldId="271"/>
        </pc:sldMkLst>
        <pc:picChg chg="add del mod modCrop">
          <ac:chgData name="Κατερίνα Γαλανού" userId="b9c7d9fe09a6c115" providerId="LiveId" clId="{8A5CA591-5E6F-424A-847A-020AA30272CE}" dt="2020-11-08T08:42:13.890" v="311" actId="478"/>
          <ac:picMkLst>
            <pc:docMk/>
            <pc:sldMk cId="2841518962" sldId="271"/>
            <ac:picMk id="2" creationId="{C32E7F3C-AF7C-42D3-BDF3-F12A62A2C1F8}"/>
          </ac:picMkLst>
        </pc:picChg>
        <pc:picChg chg="add mod modCrop">
          <ac:chgData name="Κατερίνα Γαλανού" userId="b9c7d9fe09a6c115" providerId="LiveId" clId="{8A5CA591-5E6F-424A-847A-020AA30272CE}" dt="2020-11-08T08:43:16.733" v="324" actId="14100"/>
          <ac:picMkLst>
            <pc:docMk/>
            <pc:sldMk cId="2841518962" sldId="271"/>
            <ac:picMk id="3" creationId="{50E27A76-51FD-4A96-8E40-03296AE18AF8}"/>
          </ac:picMkLst>
        </pc:picChg>
      </pc:sldChg>
      <pc:sldChg chg="addSp delSp modSp new mod">
        <pc:chgData name="Κατερίνα Γαλανού" userId="b9c7d9fe09a6c115" providerId="LiveId" clId="{8A5CA591-5E6F-424A-847A-020AA30272CE}" dt="2020-11-08T08:45:24.488" v="338" actId="14100"/>
        <pc:sldMkLst>
          <pc:docMk/>
          <pc:sldMk cId="3254875387" sldId="272"/>
        </pc:sldMkLst>
        <pc:picChg chg="add del mod modCrop">
          <ac:chgData name="Κατερίνα Γαλανού" userId="b9c7d9fe09a6c115" providerId="LiveId" clId="{8A5CA591-5E6F-424A-847A-020AA30272CE}" dt="2020-11-08T08:44:03.850" v="328" actId="478"/>
          <ac:picMkLst>
            <pc:docMk/>
            <pc:sldMk cId="3254875387" sldId="272"/>
            <ac:picMk id="2" creationId="{DEAD7E37-F96B-4AF7-ACDC-27A6AB4C45C5}"/>
          </ac:picMkLst>
        </pc:picChg>
        <pc:picChg chg="add mod modCrop">
          <ac:chgData name="Κατερίνα Γαλανού" userId="b9c7d9fe09a6c115" providerId="LiveId" clId="{8A5CA591-5E6F-424A-847A-020AA30272CE}" dt="2020-11-08T08:45:24.488" v="338" actId="14100"/>
          <ac:picMkLst>
            <pc:docMk/>
            <pc:sldMk cId="3254875387" sldId="272"/>
            <ac:picMk id="3" creationId="{A6DC5CCF-956A-4831-AA63-8845CFA7D606}"/>
          </ac:picMkLst>
        </pc:picChg>
      </pc:sldChg>
      <pc:sldChg chg="addSp modSp new mod">
        <pc:chgData name="Κατερίνα Γαλανού" userId="b9c7d9fe09a6c115" providerId="LiveId" clId="{8A5CA591-5E6F-424A-847A-020AA30272CE}" dt="2020-11-08T08:48:19.151" v="352" actId="1076"/>
        <pc:sldMkLst>
          <pc:docMk/>
          <pc:sldMk cId="2095964488" sldId="273"/>
        </pc:sldMkLst>
        <pc:picChg chg="add mod modCrop">
          <ac:chgData name="Κατερίνα Γαλανού" userId="b9c7d9fe09a6c115" providerId="LiveId" clId="{8A5CA591-5E6F-424A-847A-020AA30272CE}" dt="2020-11-08T08:48:19.151" v="352" actId="1076"/>
          <ac:picMkLst>
            <pc:docMk/>
            <pc:sldMk cId="2095964488" sldId="273"/>
            <ac:picMk id="2" creationId="{6325E485-A1BF-496C-AFEF-9ACF0621FB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8159B1-189D-4135-AFC1-1F10158B8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DDB3479-6772-4350-9319-829B8DCDE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703F0D-1B37-48B3-A9DD-6433A3B1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CAA-A678-4A57-A36F-31F3BC23CCB6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02558B-22BE-4FED-83DB-202D4825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7C5B1D4-6726-407E-B97B-BC05B0FE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A57-8F19-4B4D-84B5-6A5344B1F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21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1E49C5-DCE3-4A51-9CA4-327A1DE3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5E7EC50-9175-44BD-B395-A682D5E9E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18EC28-1E72-4076-8F9F-7A38DF31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CAA-A678-4A57-A36F-31F3BC23CCB6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35733C-F51B-4A3D-89EB-207DBA67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DDA318-0CC1-4A64-B5A8-22500379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A57-8F19-4B4D-84B5-6A5344B1F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44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28BDF51-522D-4F76-8D72-D60335F4F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912DB5C-C6A3-4026-AB1A-ABA0AA206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C66E088-E8B8-4589-9549-FB3CBDD7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CAA-A678-4A57-A36F-31F3BC23CCB6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27DE97-CBCF-4692-8473-1CFE7C54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2DB605-4EFE-4315-B5FE-743ED021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A57-8F19-4B4D-84B5-6A5344B1F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44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EA6C07-8C3D-4C75-A51F-77C43F7E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9367C5-1346-4E13-8A84-72228C87C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4672C4-D823-47BC-B329-78DBE14C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CAA-A678-4A57-A36F-31F3BC23CCB6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78C45BE-0317-4526-9FE3-878229AE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28C1D9-C70B-4307-88E6-BE7BF142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A57-8F19-4B4D-84B5-6A5344B1F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12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10A8A4-959F-451B-8DB9-B0EDA2AC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7F9C56-0CF3-4DC9-916F-FCE197515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C6441E-A8A0-4344-8E1F-7910D1C4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CAA-A678-4A57-A36F-31F3BC23CCB6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BC0B3A-451C-4893-8D41-65C9652B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26363FE-AC16-4FF7-98F8-41B84097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A57-8F19-4B4D-84B5-6A5344B1F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45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82D52F-5154-46F6-AA5F-3F5FDE99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CB823B-B1FE-4EBC-9872-454C929D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279A0A6-701F-45D0-9697-1B2192DDD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55BA262-D57F-46CC-8CFF-D8349B76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CAA-A678-4A57-A36F-31F3BC23CCB6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89B9454-2AEC-44EE-9774-D799CD1D9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BABCEF2-75C3-442D-8244-7159DC49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A57-8F19-4B4D-84B5-6A5344B1F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50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E99B16-F260-46D8-A222-C7393C0F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0591521-DDE7-4F56-A3BD-39AC4FEB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55878A8-4B51-4A13-897B-244E33BF8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E81ED2C-218E-4DBB-B198-D5DF204B2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2EEE58F-6477-4D59-9257-93AE336A3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8564A29-BCBE-4F92-B0AB-4715B110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CAA-A678-4A57-A36F-31F3BC23CCB6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F1756E6-CCD0-4C4F-94F2-8FB20AE5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8C7C6B4-B46A-4F95-B833-BA5B0256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A57-8F19-4B4D-84B5-6A5344B1F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07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367D66-2E45-46B8-ABBE-90D9B112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949460C-79F7-42CA-B78F-99AC60A3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CAA-A678-4A57-A36F-31F3BC23CCB6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C44B5BB-C76E-4EDD-93A5-CB96769D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24F3972-FB3D-4FE8-B046-9CCFE2BA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A57-8F19-4B4D-84B5-6A5344B1F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50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64C6F92-820F-40C5-9CB7-07BF8915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CAA-A678-4A57-A36F-31F3BC23CCB6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FE4973F-14DE-4E93-B550-31852E5B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2CE75D6-E2C4-40A8-B943-7B12F0F4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A57-8F19-4B4D-84B5-6A5344B1F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418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4F8F0A-A295-436B-AEC4-BD986E89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C03C6C-7A7E-4D93-A4C9-C959F821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1A7A565-1B0E-4E85-B92A-7F1F76962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F0576E-1B53-4DF3-A852-E4DAC2DD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CAA-A678-4A57-A36F-31F3BC23CCB6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3D4C660-665E-48DA-8313-2DACFEC1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EBAAD8F-4632-4578-9AC0-BB688572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A57-8F19-4B4D-84B5-6A5344B1F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029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EA806D-D28F-4796-85DE-67DBB3F7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CB3EF2B-5604-4914-9D80-5B383078D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8203325-E773-4759-8194-48CA67940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C1710A0-40E1-47A2-B286-F38DB60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9CAA-A678-4A57-A36F-31F3BC23CCB6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5A156B-A5DD-4875-9B6A-DF5175C6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3F376EA-D427-4568-A556-10AD0BF3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C8A57-8F19-4B4D-84B5-6A5344B1F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713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631FB8C-D10F-44E7-9F42-3FDDC941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511BA37-B43B-4DE9-A0F0-437AD5251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A84732-E7C4-4D62-A03D-73CD85FA5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59CAA-A678-4A57-A36F-31F3BC23CCB6}" type="datetimeFigureOut">
              <a:rPr lang="el-GR" smtClean="0"/>
              <a:t>11/11/2020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D5B0B2-A3B6-4F4B-B9F6-BFA5EB3D7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C81B07-23EA-4069-A438-ADE0294A0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C8A57-8F19-4B4D-84B5-6A5344B1FFE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72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CBAA78-0C49-44BA-9A1B-E0D212E2C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ΚΡΟΥΣΕΙΣ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08EE7E9-88A2-45F0-A1C1-CF8EDE7828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800"/>
              <a:t>ΑΣΚΗΣΕΙΣ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757711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8B3DC10-CF38-4E99-A945-6E6B137E6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0" t="18581" r="19814" b="15035"/>
          <a:stretch/>
        </p:blipFill>
        <p:spPr>
          <a:xfrm>
            <a:off x="1128407" y="352542"/>
            <a:ext cx="10000035" cy="607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7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4123EF-08E2-422E-B16F-8CC6FD2ED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t="20283" r="20931" b="28227"/>
          <a:stretch/>
        </p:blipFill>
        <p:spPr>
          <a:xfrm>
            <a:off x="729573" y="933855"/>
            <a:ext cx="10155757" cy="47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1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8E6788F-2047-4A0B-92C2-09FA6DCC5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12474" r="19603" b="32172"/>
          <a:stretch/>
        </p:blipFill>
        <p:spPr>
          <a:xfrm>
            <a:off x="369650" y="924128"/>
            <a:ext cx="10868528" cy="471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1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480C940-EE58-4570-AC18-CD0CBF03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5" b="39658"/>
          <a:stretch/>
        </p:blipFill>
        <p:spPr>
          <a:xfrm>
            <a:off x="881393" y="619436"/>
            <a:ext cx="10626429" cy="51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3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6D12D69-A051-4388-8484-609F1D679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77" y="621437"/>
            <a:ext cx="9380724" cy="52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64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4744151-AB52-4A21-AF3C-A066B3F77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7" t="15744" r="27633" b="21844"/>
          <a:stretch/>
        </p:blipFill>
        <p:spPr>
          <a:xfrm>
            <a:off x="340468" y="398833"/>
            <a:ext cx="11751013" cy="6249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339A60-488E-4537-A472-28538ADDC096}"/>
              </a:ext>
            </a:extLst>
          </p:cNvPr>
          <p:cNvSpPr txBox="1"/>
          <p:nvPr/>
        </p:nvSpPr>
        <p:spPr>
          <a:xfrm>
            <a:off x="100519" y="78138"/>
            <a:ext cx="127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ΑΣΚΗΣΗ 1</a:t>
            </a:r>
          </a:p>
        </p:txBody>
      </p:sp>
    </p:spTree>
    <p:extLst>
      <p:ext uri="{BB962C8B-B14F-4D97-AF65-F5344CB8AC3E}">
        <p14:creationId xmlns:p14="http://schemas.microsoft.com/office/powerpoint/2010/main" val="2973735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E27A76-51FD-4A96-8E40-03296AE18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7" t="18156" r="28031" b="5390"/>
          <a:stretch/>
        </p:blipFill>
        <p:spPr>
          <a:xfrm>
            <a:off x="350196" y="-1"/>
            <a:ext cx="11488366" cy="71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1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DC5CCF-956A-4831-AA63-8845CFA7D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7" t="12624" r="34256" b="7092"/>
          <a:stretch/>
        </p:blipFill>
        <p:spPr>
          <a:xfrm>
            <a:off x="525294" y="282102"/>
            <a:ext cx="10369685" cy="60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75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25E485-A1BF-496C-AFEF-9ACF0621F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03" t="12057" r="29150" b="13333"/>
          <a:stretch/>
        </p:blipFill>
        <p:spPr>
          <a:xfrm>
            <a:off x="137808" y="0"/>
            <a:ext cx="11507821" cy="69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6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3B04178-FC93-4ACC-B072-EB07D03AD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2" t="28220" r="21068" b="28155"/>
          <a:stretch/>
        </p:blipFill>
        <p:spPr>
          <a:xfrm>
            <a:off x="10627" y="133164"/>
            <a:ext cx="12181373" cy="65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4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D6B9C8F-14AF-426E-98EE-10934B41B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56" t="32008" r="20922" b="25306"/>
          <a:stretch/>
        </p:blipFill>
        <p:spPr>
          <a:xfrm>
            <a:off x="477404" y="548640"/>
            <a:ext cx="11237192" cy="56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2F2D568-C60D-4D09-8168-24D586AEC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21" t="34197" r="21062" b="41983"/>
          <a:stretch/>
        </p:blipFill>
        <p:spPr>
          <a:xfrm>
            <a:off x="271485" y="941032"/>
            <a:ext cx="11579139" cy="47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D6DAAE1-EC29-450A-AB1F-580D7F180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9" t="44919" r="17645" b="33075"/>
          <a:stretch/>
        </p:blipFill>
        <p:spPr>
          <a:xfrm>
            <a:off x="1275425" y="363983"/>
            <a:ext cx="9641150" cy="181304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DFE666A-942C-4AFE-9D8C-1F866BC4A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58" t="55663" r="27597" b="16081"/>
          <a:stretch/>
        </p:blipFill>
        <p:spPr>
          <a:xfrm>
            <a:off x="2364420" y="2858609"/>
            <a:ext cx="7905674" cy="24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7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342C49A-E330-4328-A257-F61E83A8A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0" t="20971" r="26675" b="13139"/>
          <a:stretch/>
        </p:blipFill>
        <p:spPr>
          <a:xfrm>
            <a:off x="2522738" y="692595"/>
            <a:ext cx="7146524" cy="51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8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15B3B17-490C-41BC-913E-8EC380745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71715" r="24490" b="2006"/>
          <a:stretch/>
        </p:blipFill>
        <p:spPr>
          <a:xfrm>
            <a:off x="825623" y="346228"/>
            <a:ext cx="9155014" cy="236146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1E026D6-99AD-4DD2-AFF5-8B70068D5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2" t="19547" r="22378" b="48479"/>
          <a:stretch/>
        </p:blipFill>
        <p:spPr>
          <a:xfrm>
            <a:off x="1029809" y="2867487"/>
            <a:ext cx="9374820" cy="27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1A4A720-0E61-459C-A936-B3F3DB38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8" y="525294"/>
            <a:ext cx="10751226" cy="60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D753F03-C895-4DF8-8DDF-603A553F08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4" t="14010" r="11505" b="22891"/>
          <a:stretch/>
        </p:blipFill>
        <p:spPr>
          <a:xfrm>
            <a:off x="560446" y="632298"/>
            <a:ext cx="11446661" cy="57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0038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</Words>
  <Application>Microsoft Office PowerPoint</Application>
  <PresentationFormat>Ευρεία οθόνη</PresentationFormat>
  <Paragraphs>3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Θέμα του Office</vt:lpstr>
      <vt:lpstr>ΚΡΟΥΣΕΙΣ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ΚΡΟΥΣΕΙΣ</dc:title>
  <dc:creator>Κατερίνα Γαλανού</dc:creator>
  <cp:lastModifiedBy>Κατερίνα Γαλανού</cp:lastModifiedBy>
  <cp:revision>3</cp:revision>
  <dcterms:created xsi:type="dcterms:W3CDTF">2020-11-08T07:00:34Z</dcterms:created>
  <dcterms:modified xsi:type="dcterms:W3CDTF">2020-11-11T17:40:31Z</dcterms:modified>
</cp:coreProperties>
</file>