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6" r:id="rId10"/>
    <p:sldId id="267" r:id="rId11"/>
    <p:sldId id="268" r:id="rId12"/>
    <p:sldId id="269" r:id="rId13"/>
    <p:sldId id="263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6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9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7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554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93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0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6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4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2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F51BA-B3A5-4942-895D-74FC71178893}" type="datetimeFigureOut">
              <a:rPr lang="en-US" smtClean="0"/>
              <a:t>13-Nov-23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5118A-5A98-45AA-B07B-011420FF1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372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ld85NZP2zo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xasgateway.org/resource/matter-and-energy-chemical-formula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hotodentro.edu.gr/v/item/ds/8521/812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hotodentro.edu.gr/lor/r/8521/260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402C288-D56D-F8E2-9107-33DD069D2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Ιόντα-Αριθμός οξείδωσης-Ονοματολογία 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9D06DA7-69D7-612B-2271-906EC31658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Identifying Ions - YouTube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929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4F13F9-0466-A4D0-9F88-D92468C68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Διαφάνεια 3</a:t>
            </a:r>
            <a:endParaRPr lang="en-US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A1480D86-1630-C2D3-88C9-F9A502DAAE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19487" y="2520156"/>
            <a:ext cx="5153025" cy="2962275"/>
          </a:xfrm>
        </p:spPr>
      </p:pic>
    </p:spTree>
    <p:extLst>
      <p:ext uri="{BB962C8B-B14F-4D97-AF65-F5344CB8AC3E}">
        <p14:creationId xmlns:p14="http://schemas.microsoft.com/office/powerpoint/2010/main" val="3321295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9989DC-949C-7396-D9A6-63AE750E4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Διαφάνεια 4</a:t>
            </a:r>
            <a:endParaRPr lang="en-US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94E26C49-4095-8603-79B3-3011788425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52850" y="2277269"/>
            <a:ext cx="4686300" cy="3448050"/>
          </a:xfrm>
        </p:spPr>
      </p:pic>
    </p:spTree>
    <p:extLst>
      <p:ext uri="{BB962C8B-B14F-4D97-AF65-F5344CB8AC3E}">
        <p14:creationId xmlns:p14="http://schemas.microsoft.com/office/powerpoint/2010/main" val="1635603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9DAC77-7DF6-D8DB-809C-25C687B17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Διαφάνεια 5</a:t>
            </a:r>
            <a:endParaRPr lang="en-US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54F08820-CF09-CA94-448C-634B5B9175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6662" y="2496344"/>
            <a:ext cx="4638675" cy="3009900"/>
          </a:xfrm>
        </p:spPr>
      </p:pic>
    </p:spTree>
    <p:extLst>
      <p:ext uri="{BB962C8B-B14F-4D97-AF65-F5344CB8AC3E}">
        <p14:creationId xmlns:p14="http://schemas.microsoft.com/office/powerpoint/2010/main" val="38167450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76DC6A-4D13-357E-3D41-0F50C4C28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Ονοματολογία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9DD08B-261B-B3E6-A9B1-9B18CDD6B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ονομάζουν κατά IUPAC διάφορες ενώσεις (οξέα, βάσεις, άλατα, οξείδια), εφόσον δίνεται ο χημικός τύπος τους και αντίστροφα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162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32F876-DA90-B577-3ECF-55D67290F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Δραστηριότητα: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2F87D3A-3ECE-6946-6B2E-E36389A38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μαθητές/-</a:t>
            </a:r>
            <a:r>
              <a:rPr lang="el-GR" dirty="0" err="1"/>
              <a:t>τριες</a:t>
            </a:r>
            <a:r>
              <a:rPr lang="el-GR" dirty="0"/>
              <a:t> εργάζονται σε ομάδες για να συμπληρώσουν πίνακα που στην πάνω σειρά έχει </a:t>
            </a:r>
            <a:r>
              <a:rPr lang="el-GR" dirty="0" err="1"/>
              <a:t>κατιόντα</a:t>
            </a:r>
            <a:r>
              <a:rPr lang="el-GR" dirty="0"/>
              <a:t> και στην αριστερή στήλη ανιόντα ή αντίστροφα. Συνδυάζουν τα ανιόντα και τα </a:t>
            </a:r>
            <a:r>
              <a:rPr lang="el-GR" dirty="0" err="1"/>
              <a:t>κατιόντα</a:t>
            </a:r>
            <a:r>
              <a:rPr lang="el-GR" dirty="0"/>
              <a:t>, προκειμένου να γράψουν τους σωστούς χημικούς τύπους, να προσδιορίσουν τα ονόματά τους και να τα εντάξουν στην κατηγορία στην οποία ανήκουν (οξέα, βάσεις, άλατα και οξείδια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45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A1AC67-7909-8B27-F79A-3C78B4AF5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Στο τέλος αυτής της ενότητας οι μαθητές θα πρέπει: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CE744C-D494-4DB0-A29D-CCD793310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γράφουν τους τύπους και τα ονόματα ορισμένων </a:t>
            </a:r>
            <a:r>
              <a:rPr lang="el-GR" dirty="0" err="1"/>
              <a:t>μονοατομικών</a:t>
            </a:r>
            <a:r>
              <a:rPr lang="el-GR" dirty="0"/>
              <a:t> και </a:t>
            </a:r>
            <a:r>
              <a:rPr lang="el-GR" dirty="0" err="1"/>
              <a:t>πολυατομικών</a:t>
            </a:r>
            <a:r>
              <a:rPr lang="el-GR" dirty="0"/>
              <a:t> ιόντων. </a:t>
            </a:r>
            <a:r>
              <a:rPr lang="en-US" dirty="0"/>
              <a:t>                                                                                        </a:t>
            </a:r>
            <a:r>
              <a:rPr lang="el-GR" dirty="0"/>
              <a:t>• να αναγνωρίζουν την κατηγορία στην οποία ανήκουν διάφορες ανόργανες ενώσεις και τον μηχανισμό γραφής των ενώσεων αυτών. • να ονομάζουν κατά IUPAC διάφορες ανόργανες χημικές ενώσεις εφόσον δίνεται ο χημικός τύπος τους καθώς και αντίστροφα.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7653C0-2C68-1166-C6F5-5E1B26BAFC51}"/>
              </a:ext>
            </a:extLst>
          </p:cNvPr>
          <p:cNvSpPr txBox="1"/>
          <p:nvPr/>
        </p:nvSpPr>
        <p:spPr>
          <a:xfrm>
            <a:off x="3331346" y="4649225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Matter and Energy - Chemical Formulas | Texas Gateway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16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E26E42-A4A6-8A6D-355A-8ED1C271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μαθητές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B9257E2-66D6-9D87-E76F-DC3ED88DC8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 αναφέρουν τους τύπους, τα ονόματα, καθώς και το φορτίο ορισμένων </a:t>
            </a:r>
            <a:r>
              <a:rPr lang="el-GR" dirty="0" err="1"/>
              <a:t>μονοατομικών</a:t>
            </a:r>
            <a:r>
              <a:rPr lang="en-US" dirty="0"/>
              <a:t>                                                                            </a:t>
            </a:r>
            <a:r>
              <a:rPr lang="el-GR" dirty="0"/>
              <a:t> (F - , </a:t>
            </a:r>
            <a:r>
              <a:rPr lang="el-GR" dirty="0" err="1"/>
              <a:t>Cl</a:t>
            </a:r>
            <a:r>
              <a:rPr lang="el-GR" dirty="0"/>
              <a:t>- , </a:t>
            </a:r>
            <a:r>
              <a:rPr lang="el-GR" dirty="0" err="1"/>
              <a:t>Br</a:t>
            </a:r>
            <a:r>
              <a:rPr lang="el-GR" dirty="0"/>
              <a:t>- , I - , S 2- , Ο 2- Ν 3- , H + , </a:t>
            </a:r>
            <a:r>
              <a:rPr lang="el-GR" dirty="0" err="1"/>
              <a:t>Νa</a:t>
            </a:r>
            <a:r>
              <a:rPr lang="el-GR" dirty="0"/>
              <a:t> + , Κ + , Mg2+ , Ca</a:t>
            </a:r>
            <a:r>
              <a:rPr lang="el-GR" sz="2400" dirty="0"/>
              <a:t>2+ </a:t>
            </a:r>
            <a:r>
              <a:rPr lang="el-GR" dirty="0"/>
              <a:t>, Al3+ , </a:t>
            </a:r>
            <a:r>
              <a:rPr lang="el-GR" dirty="0" err="1"/>
              <a:t>Ag</a:t>
            </a:r>
            <a:r>
              <a:rPr lang="el-GR" dirty="0"/>
              <a:t>+ , Zn2+ , Fe2+ , Fe3+ , </a:t>
            </a:r>
            <a:r>
              <a:rPr lang="el-GR" dirty="0" err="1"/>
              <a:t>Cu</a:t>
            </a:r>
            <a:r>
              <a:rPr lang="el-GR" dirty="0"/>
              <a:t>+ και Cu2+) | </a:t>
            </a:r>
            <a:r>
              <a:rPr lang="en-US" dirty="0"/>
              <a:t>                      </a:t>
            </a:r>
            <a:r>
              <a:rPr lang="el-GR" dirty="0"/>
              <a:t>  </a:t>
            </a:r>
            <a:r>
              <a:rPr lang="en-US" dirty="0"/>
              <a:t>                           </a:t>
            </a:r>
            <a:r>
              <a:rPr lang="el-GR" dirty="0"/>
              <a:t>και </a:t>
            </a:r>
            <a:r>
              <a:rPr lang="el-GR" dirty="0" err="1"/>
              <a:t>πολυατομικών</a:t>
            </a:r>
            <a:r>
              <a:rPr lang="el-GR" dirty="0"/>
              <a:t> ιόντων </a:t>
            </a:r>
            <a:r>
              <a:rPr lang="en-US" dirty="0"/>
              <a:t>                                                                                         </a:t>
            </a:r>
            <a:r>
              <a:rPr lang="el-GR" dirty="0"/>
              <a:t>(NO3 - , CO3 2- , SO4 2- , PO4 3- , OH- , NH4+ , CN- , ΗCΟ3- 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96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843585-8800-DF00-2C14-28032B8F5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4.2. Ο Αριθμός Οξείδωσης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9C6814-4BB4-D914-6C2A-D58D88D26F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Οι μαθητές:</a:t>
            </a:r>
            <a:endParaRPr lang="en-US" dirty="0"/>
          </a:p>
          <a:p>
            <a:r>
              <a:rPr lang="el-GR" dirty="0"/>
              <a:t>  διατυπώνουν τον ορισμό του αριθμού οξείδωσης (Α.Ο.).</a:t>
            </a:r>
            <a:endParaRPr lang="en-US" dirty="0"/>
          </a:p>
          <a:p>
            <a:r>
              <a:rPr lang="el-GR" dirty="0"/>
              <a:t> εφαρμόζουν τους κανόνες υπολογισμού του Α.Ο. ενός ατόμου σε μια χημική ουσία.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7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7E82FB-03DE-6B1C-00AB-1F83902E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Δραστηριότητα: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1F6CB2A-B396-9D6B-27C8-F58881866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Οι μαθητές/-</a:t>
            </a:r>
            <a:r>
              <a:rPr lang="el-GR" dirty="0" err="1"/>
              <a:t>τριες</a:t>
            </a:r>
            <a:r>
              <a:rPr lang="el-GR" dirty="0"/>
              <a:t> εργάζονται σε ομάδες με τη βοήθεια σχετικών φύλλων εργασίας στην εφαρμογή των κανόνων υπολογισμού του αριθμού οξείδωσης σε διάφορες περιπτώσεις ατόμων σε απλές χημικές ενώσεις και </a:t>
            </a:r>
            <a:r>
              <a:rPr lang="el-GR" dirty="0" err="1"/>
              <a:t>πολυατομικά</a:t>
            </a:r>
            <a:r>
              <a:rPr lang="el-GR" dirty="0"/>
              <a:t> ιόντα. Ακολούθως, οι ομάδες παρουσιάζουν τις απαντήσεις τους στην ολομέλεια</a:t>
            </a:r>
            <a:endParaRPr lang="en-US" dirty="0"/>
          </a:p>
          <a:p>
            <a:r>
              <a:rPr lang="el-GR" dirty="0"/>
              <a:t> </a:t>
            </a:r>
            <a:r>
              <a:rPr lang="el-GR" dirty="0" err="1"/>
              <a:t>Αυτοαξιολόγηση</a:t>
            </a:r>
            <a:r>
              <a:rPr lang="el-GR" dirty="0"/>
              <a:t> των μαθητών/-τριών ως προς την εμπέδωση των κανόνων εύρεσης του Αριθμού Οξείδωσης με βάση κατάλληλη </a:t>
            </a:r>
            <a:r>
              <a:rPr lang="el-GR" dirty="0" err="1"/>
              <a:t>διαδραστική</a:t>
            </a:r>
            <a:r>
              <a:rPr lang="el-GR" dirty="0"/>
              <a:t> εφαρμογή. .</a:t>
            </a:r>
            <a:r>
              <a:rPr lang="el-GR" dirty="0">
                <a:hlinkClick r:id="rId2"/>
              </a:rPr>
              <a:t> </a:t>
            </a:r>
            <a:r>
              <a:rPr lang="el-GR" dirty="0" err="1">
                <a:hlinkClick r:id="rId2"/>
              </a:rPr>
              <a:t>Φωτόδεντρο</a:t>
            </a:r>
            <a:r>
              <a:rPr lang="el-GR" dirty="0">
                <a:hlinkClick r:id="rId2"/>
              </a:rPr>
              <a:t> - Προβολή αντικειμένου (photodentro.edu.gr)</a:t>
            </a:r>
            <a:endParaRPr lang="el-G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179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36F3C3-12B1-69F1-A459-89CAF2C0F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Γραφή και ταξινόμηση χημικών ενώσεων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2BF6AD2-A2B6-382F-5C55-7A86D9C12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Οι μαθητές:</a:t>
            </a:r>
          </a:p>
          <a:p>
            <a:r>
              <a:rPr lang="el-GR" dirty="0"/>
              <a:t>γράφουν τους χημικούς τύπους διαφόρων ανόργανων ενώσεων, εφόσον είναι γνωστός είτε ο Α.Ο. είτε το φορτίο του θετικού και αρνητικού τμήματός τους.</a:t>
            </a:r>
          </a:p>
          <a:p>
            <a:r>
              <a:rPr lang="el-GR" dirty="0"/>
              <a:t>αναγνωρίζουν την κατηγορία στην οποία ανήκουν διάφορες ανόργανες ενώσεις, οξέα και βάσεις (κατά </a:t>
            </a:r>
            <a:r>
              <a:rPr lang="el-GR" dirty="0" err="1"/>
              <a:t>Arrhenius</a:t>
            </a:r>
            <a:r>
              <a:rPr lang="el-GR" dirty="0"/>
              <a:t>), άλατα και οξείδια, εφόσον δίνεται ο χημικός τύπος τους </a:t>
            </a:r>
            <a:r>
              <a:rPr lang="en-US" dirty="0">
                <a:hlinkClick r:id="rId2"/>
              </a:rPr>
              <a:t>http://photodentro.edu.gr/lor/r/8521/2608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19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A6EB889-E10D-96E5-C60C-62A3A0254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Διαφάνεια 1</a:t>
            </a:r>
            <a:endParaRPr lang="en-US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704EADEB-6606-749A-D176-47B79B300F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95775" y="2458244"/>
            <a:ext cx="3600450" cy="3086100"/>
          </a:xfrm>
        </p:spPr>
      </p:pic>
    </p:spTree>
    <p:extLst>
      <p:ext uri="{BB962C8B-B14F-4D97-AF65-F5344CB8AC3E}">
        <p14:creationId xmlns:p14="http://schemas.microsoft.com/office/powerpoint/2010/main" val="520993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087D58-70B1-B3B3-A07B-1BF9DC542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Δραστηριότητα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D99120-4398-48D3-05F8-E8FDD9440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Καταιγισμός ιδεών: Οι μαθητές/-</a:t>
            </a:r>
            <a:r>
              <a:rPr lang="el-GR" dirty="0" err="1"/>
              <a:t>τριες</a:t>
            </a:r>
            <a:r>
              <a:rPr lang="el-GR" dirty="0"/>
              <a:t> αναφέρουν ενώσεις που ανήκουν στα οξέα, τις βάσεις, τα άλατα και τα οξείδια, τις οποίες γνωρίζουν από την καθημερινή ζωή ή από τα μαθήματα της Χημείας στο Γυμνάσιο. Ακολούθως, με τη βοήθεια του/της εκπαιδευτικού, τα εντάσσουν στις αντίστοιχες κατηγορίες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28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1B13F5-2BF4-FE54-0B9D-A00C55CB9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Διαφάνεια 2</a:t>
            </a:r>
            <a:endParaRPr lang="en-US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DD4D5E69-2FA5-9623-7F12-B52088F417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52912" y="2353469"/>
            <a:ext cx="3686175" cy="3295650"/>
          </a:xfrm>
        </p:spPr>
      </p:pic>
    </p:spTree>
    <p:extLst>
      <p:ext uri="{BB962C8B-B14F-4D97-AF65-F5344CB8AC3E}">
        <p14:creationId xmlns:p14="http://schemas.microsoft.com/office/powerpoint/2010/main" val="373750355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62</TotalTime>
  <Words>517</Words>
  <Application>Microsoft Office PowerPoint</Application>
  <PresentationFormat>Ευρεία οθόνη</PresentationFormat>
  <Paragraphs>30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Θέμα του Office</vt:lpstr>
      <vt:lpstr>Ιόντα-Αριθμός οξείδωσης-Ονοματολογία </vt:lpstr>
      <vt:lpstr>Στο τέλος αυτής της ενότητας οι μαθητές θα πρέπει:</vt:lpstr>
      <vt:lpstr>Οι μαθητές</vt:lpstr>
      <vt:lpstr>4.2. Ο Αριθμός Οξείδωσης</vt:lpstr>
      <vt:lpstr>Δραστηριότητα:</vt:lpstr>
      <vt:lpstr>Γραφή και ταξινόμηση χημικών ενώσεων</vt:lpstr>
      <vt:lpstr>Διαφάνεια 1</vt:lpstr>
      <vt:lpstr>Δραστηριότητα</vt:lpstr>
      <vt:lpstr>Διαφάνεια 2</vt:lpstr>
      <vt:lpstr>Διαφάνεια 3</vt:lpstr>
      <vt:lpstr>Διαφάνεια 4</vt:lpstr>
      <vt:lpstr>Διαφάνεια 5</vt:lpstr>
      <vt:lpstr>Ονοματολογία</vt:lpstr>
      <vt:lpstr>Δραστηριότητα: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Stavroula Vazeou</dc:creator>
  <cp:lastModifiedBy>Stavroula Vazeou</cp:lastModifiedBy>
  <cp:revision>10</cp:revision>
  <dcterms:created xsi:type="dcterms:W3CDTF">2023-11-09T10:22:44Z</dcterms:created>
  <dcterms:modified xsi:type="dcterms:W3CDTF">2023-11-13T13:18:53Z</dcterms:modified>
</cp:coreProperties>
</file>