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28"/>
  </p:notesMasterIdLst>
  <p:sldIdLst>
    <p:sldId id="257" r:id="rId2"/>
    <p:sldId id="258" r:id="rId3"/>
    <p:sldId id="269" r:id="rId4"/>
    <p:sldId id="276" r:id="rId5"/>
    <p:sldId id="304" r:id="rId6"/>
    <p:sldId id="305" r:id="rId7"/>
    <p:sldId id="307" r:id="rId8"/>
    <p:sldId id="314" r:id="rId9"/>
    <p:sldId id="337" r:id="rId10"/>
    <p:sldId id="338" r:id="rId11"/>
    <p:sldId id="310" r:id="rId12"/>
    <p:sldId id="311" r:id="rId13"/>
    <p:sldId id="309" r:id="rId14"/>
    <p:sldId id="315" r:id="rId15"/>
    <p:sldId id="316" r:id="rId16"/>
    <p:sldId id="317" r:id="rId17"/>
    <p:sldId id="318" r:id="rId18"/>
    <p:sldId id="339" r:id="rId19"/>
    <p:sldId id="320" r:id="rId20"/>
    <p:sldId id="340" r:id="rId21"/>
    <p:sldId id="322" r:id="rId22"/>
    <p:sldId id="323" r:id="rId23"/>
    <p:sldId id="325" r:id="rId24"/>
    <p:sldId id="326" r:id="rId25"/>
    <p:sldId id="32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0"/>
    <p:restoredTop sz="94655"/>
  </p:normalViewPr>
  <p:slideViewPr>
    <p:cSldViewPr snapToGrid="0" snapToObjects="1">
      <p:cViewPr>
        <p:scale>
          <a:sx n="71" d="100"/>
          <a:sy n="71" d="100"/>
        </p:scale>
        <p:origin x="8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AFEB-E056-1344-8B78-09B01F145520}" type="doc">
      <dgm:prSet loTypeId="urn:microsoft.com/office/officeart/2005/8/layout/list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58B908-AF09-DE44-82D9-150152241515}">
      <dgm:prSet phldrT="[Text]" custT="1"/>
      <dgm:spPr/>
      <dgm:t>
        <a:bodyPr/>
        <a:lstStyle/>
        <a:p>
          <a:r>
            <a:rPr lang="el-GR" sz="2800" b="1" dirty="0" smtClean="0"/>
            <a:t>το συγκεκριμένο βιβλίο που έχω μπροστά μου</a:t>
          </a:r>
          <a:endParaRPr lang="en-US" sz="2800" b="1" dirty="0"/>
        </a:p>
      </dgm:t>
    </dgm:pt>
    <dgm:pt modelId="{9CDC3E18-B61D-AF44-8B46-453F3C58FFEE}" type="parTrans" cxnId="{6C513B8D-5B11-3D49-AFE7-481E3DF7BE95}">
      <dgm:prSet/>
      <dgm:spPr/>
      <dgm:t>
        <a:bodyPr/>
        <a:lstStyle/>
        <a:p>
          <a:endParaRPr lang="en-US"/>
        </a:p>
      </dgm:t>
    </dgm:pt>
    <dgm:pt modelId="{167CE2B2-E894-D94A-B8B9-2EC69F2CC38E}" type="sibTrans" cxnId="{6C513B8D-5B11-3D49-AFE7-481E3DF7BE95}">
      <dgm:prSet/>
      <dgm:spPr/>
      <dgm:t>
        <a:bodyPr/>
        <a:lstStyle/>
        <a:p>
          <a:endParaRPr lang="en-US"/>
        </a:p>
      </dgm:t>
    </dgm:pt>
    <dgm:pt modelId="{1D72D645-6182-F647-B05D-687997203A0B}">
      <dgm:prSet phldrT="[Text]" custT="1"/>
      <dgm:spPr/>
      <dgm:t>
        <a:bodyPr/>
        <a:lstStyle/>
        <a:p>
          <a:r>
            <a:rPr lang="el-GR" sz="2800" b="1" dirty="0" smtClean="0"/>
            <a:t>οποιοδήποτε βιβλίο έχω στο σπίτι μου</a:t>
          </a:r>
          <a:endParaRPr lang="en-US" sz="2800" b="1" dirty="0"/>
        </a:p>
      </dgm:t>
    </dgm:pt>
    <dgm:pt modelId="{01F13DE6-6209-9A44-8544-2C711AD0A2CA}" type="parTrans" cxnId="{650838C7-E3B4-7D4E-8EA5-FDE087CAA80C}">
      <dgm:prSet/>
      <dgm:spPr/>
      <dgm:t>
        <a:bodyPr/>
        <a:lstStyle/>
        <a:p>
          <a:endParaRPr lang="en-US"/>
        </a:p>
      </dgm:t>
    </dgm:pt>
    <dgm:pt modelId="{17F18BD9-FB1E-6F48-B308-8AB3B37759D7}" type="sibTrans" cxnId="{650838C7-E3B4-7D4E-8EA5-FDE087CAA80C}">
      <dgm:prSet/>
      <dgm:spPr/>
      <dgm:t>
        <a:bodyPr/>
        <a:lstStyle/>
        <a:p>
          <a:endParaRPr lang="en-US"/>
        </a:p>
      </dgm:t>
    </dgm:pt>
    <dgm:pt modelId="{16E62F09-CD0C-3C4E-8F9B-3C85724EAC7B}">
      <dgm:prSet phldrT="[Text]" custT="1"/>
      <dgm:spPr/>
      <dgm:t>
        <a:bodyPr/>
        <a:lstStyle/>
        <a:p>
          <a:r>
            <a:rPr lang="el-GR" sz="2800" b="1" dirty="0" smtClean="0"/>
            <a:t>οποιοδήποτε βιβλίο έχει ο οποιοσδήποτε άνθρωπος</a:t>
          </a:r>
          <a:endParaRPr lang="en-US" sz="2800" b="1" dirty="0"/>
        </a:p>
      </dgm:t>
    </dgm:pt>
    <dgm:pt modelId="{7934810F-0698-CE4E-97C6-BFBDA54F630A}" type="parTrans" cxnId="{9956AF60-BEAC-3946-B477-409AF24BA7F0}">
      <dgm:prSet/>
      <dgm:spPr/>
      <dgm:t>
        <a:bodyPr/>
        <a:lstStyle/>
        <a:p>
          <a:endParaRPr lang="en-US"/>
        </a:p>
      </dgm:t>
    </dgm:pt>
    <dgm:pt modelId="{6CD6F4E6-75F5-0A47-AE1D-D881D8EEF547}" type="sibTrans" cxnId="{9956AF60-BEAC-3946-B477-409AF24BA7F0}">
      <dgm:prSet/>
      <dgm:spPr/>
      <dgm:t>
        <a:bodyPr/>
        <a:lstStyle/>
        <a:p>
          <a:endParaRPr lang="en-US"/>
        </a:p>
      </dgm:t>
    </dgm:pt>
    <dgm:pt modelId="{61140367-CE29-E148-9ADE-50F4A6D7577B}">
      <dgm:prSet custT="1"/>
      <dgm:spPr/>
      <dgm:t>
        <a:bodyPr/>
        <a:lstStyle/>
        <a:p>
          <a:r>
            <a:rPr lang="el-GR" sz="2800" b="1" dirty="0" smtClean="0"/>
            <a:t>οποιοδήποτε βιβλίο γράφτηκε στο παρελθόν ή γράφεται τώρα</a:t>
          </a:r>
          <a:endParaRPr lang="en-US" sz="2800" b="1" dirty="0"/>
        </a:p>
      </dgm:t>
    </dgm:pt>
    <dgm:pt modelId="{0DBB8897-A9AB-4A4D-8A25-FB8FC868A67C}" type="parTrans" cxnId="{496D5FC9-DB55-9247-856F-9CE3E9F12264}">
      <dgm:prSet/>
      <dgm:spPr/>
      <dgm:t>
        <a:bodyPr/>
        <a:lstStyle/>
        <a:p>
          <a:endParaRPr lang="en-US"/>
        </a:p>
      </dgm:t>
    </dgm:pt>
    <dgm:pt modelId="{9E6B8349-FC83-1146-AB75-4961DED7FAC5}" type="sibTrans" cxnId="{496D5FC9-DB55-9247-856F-9CE3E9F12264}">
      <dgm:prSet/>
      <dgm:spPr/>
      <dgm:t>
        <a:bodyPr/>
        <a:lstStyle/>
        <a:p>
          <a:endParaRPr lang="en-US"/>
        </a:p>
      </dgm:t>
    </dgm:pt>
    <dgm:pt modelId="{E3CCB193-ACB9-3B49-A5CF-1C776ED19E2F}">
      <dgm:prSet custT="1"/>
      <dgm:spPr/>
      <dgm:t>
        <a:bodyPr/>
        <a:lstStyle/>
        <a:p>
          <a:r>
            <a:rPr lang="el-GR" sz="2800" b="1" dirty="0" smtClean="0"/>
            <a:t>οποιοδήποτε βιβλίο θα γραφτεί στο μέλλον</a:t>
          </a:r>
          <a:endParaRPr lang="en-US" sz="2800" b="1" dirty="0"/>
        </a:p>
      </dgm:t>
    </dgm:pt>
    <dgm:pt modelId="{134261F0-4CE0-EA41-BC92-9AFE43B9E69E}" type="parTrans" cxnId="{D3391BDE-A5ED-DC4F-A90B-680F803A2D83}">
      <dgm:prSet/>
      <dgm:spPr/>
      <dgm:t>
        <a:bodyPr/>
        <a:lstStyle/>
        <a:p>
          <a:endParaRPr lang="en-US"/>
        </a:p>
      </dgm:t>
    </dgm:pt>
    <dgm:pt modelId="{9B57B071-630F-934B-9F59-C89FA944150E}" type="sibTrans" cxnId="{D3391BDE-A5ED-DC4F-A90B-680F803A2D83}">
      <dgm:prSet/>
      <dgm:spPr/>
      <dgm:t>
        <a:bodyPr/>
        <a:lstStyle/>
        <a:p>
          <a:endParaRPr lang="en-US"/>
        </a:p>
      </dgm:t>
    </dgm:pt>
    <dgm:pt modelId="{FAFCDBF2-4830-2D42-99C2-98928EA53CC6}" type="pres">
      <dgm:prSet presAssocID="{E57FAFEB-E056-1344-8B78-09B01F1455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6F31D-706F-4B48-BB57-5CEAD11C7A1A}" type="pres">
      <dgm:prSet presAssocID="{3858B908-AF09-DE44-82D9-150152241515}" presName="parentLin" presStyleCnt="0"/>
      <dgm:spPr/>
    </dgm:pt>
    <dgm:pt modelId="{B8310ED2-B975-724A-B185-D4D79C6A070E}" type="pres">
      <dgm:prSet presAssocID="{3858B908-AF09-DE44-82D9-15015224151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1DA56CF-4836-F14C-9BE9-0F1E51E27B2F}" type="pres">
      <dgm:prSet presAssocID="{3858B908-AF09-DE44-82D9-150152241515}" presName="parentText" presStyleLbl="node1" presStyleIdx="0" presStyleCnt="5" custScaleX="110541" custLinFactNeighborY="-10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26E2A-922C-4147-895A-214B8F61E027}" type="pres">
      <dgm:prSet presAssocID="{3858B908-AF09-DE44-82D9-150152241515}" presName="negativeSpace" presStyleCnt="0"/>
      <dgm:spPr/>
    </dgm:pt>
    <dgm:pt modelId="{D78FBCDC-255D-E541-B8A5-2D4A25620081}" type="pres">
      <dgm:prSet presAssocID="{3858B908-AF09-DE44-82D9-150152241515}" presName="childText" presStyleLbl="conFgAcc1" presStyleIdx="0" presStyleCnt="5">
        <dgm:presLayoutVars>
          <dgm:bulletEnabled val="1"/>
        </dgm:presLayoutVars>
      </dgm:prSet>
      <dgm:spPr/>
    </dgm:pt>
    <dgm:pt modelId="{4ED0A3D7-2DEA-4849-BF9F-26977B94BB75}" type="pres">
      <dgm:prSet presAssocID="{167CE2B2-E894-D94A-B8B9-2EC69F2CC38E}" presName="spaceBetweenRectangles" presStyleCnt="0"/>
      <dgm:spPr/>
    </dgm:pt>
    <dgm:pt modelId="{B452E913-4417-3443-8F35-9183ADC4AEBB}" type="pres">
      <dgm:prSet presAssocID="{1D72D645-6182-F647-B05D-687997203A0B}" presName="parentLin" presStyleCnt="0"/>
      <dgm:spPr/>
    </dgm:pt>
    <dgm:pt modelId="{D025EB2E-724E-6F4F-A48F-2740F85C4B20}" type="pres">
      <dgm:prSet presAssocID="{1D72D645-6182-F647-B05D-687997203A0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08194E0-3B08-8D4C-A0C7-65DAA5371E6E}" type="pres">
      <dgm:prSet presAssocID="{1D72D645-6182-F647-B05D-687997203A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A5668-9E16-A24C-9477-E7922722A782}" type="pres">
      <dgm:prSet presAssocID="{1D72D645-6182-F647-B05D-687997203A0B}" presName="negativeSpace" presStyleCnt="0"/>
      <dgm:spPr/>
    </dgm:pt>
    <dgm:pt modelId="{FDA319B8-0B2B-0248-8897-1B27DD9DC959}" type="pres">
      <dgm:prSet presAssocID="{1D72D645-6182-F647-B05D-687997203A0B}" presName="childText" presStyleLbl="conFgAcc1" presStyleIdx="1" presStyleCnt="5">
        <dgm:presLayoutVars>
          <dgm:bulletEnabled val="1"/>
        </dgm:presLayoutVars>
      </dgm:prSet>
      <dgm:spPr/>
    </dgm:pt>
    <dgm:pt modelId="{A6F51243-2D55-CB4B-B950-A520008DFC99}" type="pres">
      <dgm:prSet presAssocID="{17F18BD9-FB1E-6F48-B308-8AB3B37759D7}" presName="spaceBetweenRectangles" presStyleCnt="0"/>
      <dgm:spPr/>
    </dgm:pt>
    <dgm:pt modelId="{E7D1B902-88BF-F246-85F2-3B77EC975C51}" type="pres">
      <dgm:prSet presAssocID="{16E62F09-CD0C-3C4E-8F9B-3C85724EAC7B}" presName="parentLin" presStyleCnt="0"/>
      <dgm:spPr/>
    </dgm:pt>
    <dgm:pt modelId="{866A37B1-947E-5349-863E-D4548D13A53C}" type="pres">
      <dgm:prSet presAssocID="{16E62F09-CD0C-3C4E-8F9B-3C85724EAC7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3557F6D-7CC5-6F46-886A-1E5B922B07D3}" type="pres">
      <dgm:prSet presAssocID="{16E62F09-CD0C-3C4E-8F9B-3C85724EAC7B}" presName="parentText" presStyleLbl="node1" presStyleIdx="2" presStyleCnt="5" custScaleX="119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4BB34-F7C2-674A-B0E8-C711DF7D6D33}" type="pres">
      <dgm:prSet presAssocID="{16E62F09-CD0C-3C4E-8F9B-3C85724EAC7B}" presName="negativeSpace" presStyleCnt="0"/>
      <dgm:spPr/>
    </dgm:pt>
    <dgm:pt modelId="{152C2615-0311-764D-8AFB-32D888D7BFF6}" type="pres">
      <dgm:prSet presAssocID="{16E62F09-CD0C-3C4E-8F9B-3C85724EAC7B}" presName="childText" presStyleLbl="conFgAcc1" presStyleIdx="2" presStyleCnt="5">
        <dgm:presLayoutVars>
          <dgm:bulletEnabled val="1"/>
        </dgm:presLayoutVars>
      </dgm:prSet>
      <dgm:spPr/>
    </dgm:pt>
    <dgm:pt modelId="{9D3938E1-F706-2242-85E0-9F55129A8014}" type="pres">
      <dgm:prSet presAssocID="{6CD6F4E6-75F5-0A47-AE1D-D881D8EEF547}" presName="spaceBetweenRectangles" presStyleCnt="0"/>
      <dgm:spPr/>
    </dgm:pt>
    <dgm:pt modelId="{201AAD16-482F-6946-BE25-759C40B5A621}" type="pres">
      <dgm:prSet presAssocID="{61140367-CE29-E148-9ADE-50F4A6D7577B}" presName="parentLin" presStyleCnt="0"/>
      <dgm:spPr/>
    </dgm:pt>
    <dgm:pt modelId="{13259345-70A0-C44A-8051-439278079CFE}" type="pres">
      <dgm:prSet presAssocID="{61140367-CE29-E148-9ADE-50F4A6D7577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6AC8ED9-858E-0646-BE3C-AA581AB5A363}" type="pres">
      <dgm:prSet presAssocID="{61140367-CE29-E148-9ADE-50F4A6D7577B}" presName="parentText" presStyleLbl="node1" presStyleIdx="3" presStyleCnt="5" custScaleX="129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0B5F0-DC4C-9740-BB82-3EE54FD3E6DE}" type="pres">
      <dgm:prSet presAssocID="{61140367-CE29-E148-9ADE-50F4A6D7577B}" presName="negativeSpace" presStyleCnt="0"/>
      <dgm:spPr/>
    </dgm:pt>
    <dgm:pt modelId="{3D92343D-ABFB-D84D-89B0-393A498E97D8}" type="pres">
      <dgm:prSet presAssocID="{61140367-CE29-E148-9ADE-50F4A6D7577B}" presName="childText" presStyleLbl="conFgAcc1" presStyleIdx="3" presStyleCnt="5">
        <dgm:presLayoutVars>
          <dgm:bulletEnabled val="1"/>
        </dgm:presLayoutVars>
      </dgm:prSet>
      <dgm:spPr/>
    </dgm:pt>
    <dgm:pt modelId="{B656FEF5-E7E7-3843-BF7D-7FC86BA1437B}" type="pres">
      <dgm:prSet presAssocID="{9E6B8349-FC83-1146-AB75-4961DED7FAC5}" presName="spaceBetweenRectangles" presStyleCnt="0"/>
      <dgm:spPr/>
    </dgm:pt>
    <dgm:pt modelId="{60CE3AE1-19D2-394F-B9C4-4E2CEFFA297F}" type="pres">
      <dgm:prSet presAssocID="{E3CCB193-ACB9-3B49-A5CF-1C776ED19E2F}" presName="parentLin" presStyleCnt="0"/>
      <dgm:spPr/>
    </dgm:pt>
    <dgm:pt modelId="{1851DE6D-F070-864F-949B-7B7293922F98}" type="pres">
      <dgm:prSet presAssocID="{E3CCB193-ACB9-3B49-A5CF-1C776ED19E2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26705E1-D6A5-864E-9A78-4EB086BBB37B}" type="pres">
      <dgm:prSet presAssocID="{E3CCB193-ACB9-3B49-A5CF-1C776ED19E2F}" presName="parentText" presStyleLbl="node1" presStyleIdx="4" presStyleCnt="5" custScaleX="1177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80E47-05C3-6B43-8271-A77D6400FA83}" type="pres">
      <dgm:prSet presAssocID="{E3CCB193-ACB9-3B49-A5CF-1C776ED19E2F}" presName="negativeSpace" presStyleCnt="0"/>
      <dgm:spPr/>
    </dgm:pt>
    <dgm:pt modelId="{291D4F6B-88C7-3643-83AC-B9E1AB7669CA}" type="pres">
      <dgm:prSet presAssocID="{E3CCB193-ACB9-3B49-A5CF-1C776ED19E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51F5553-EC14-4A49-B51A-5982282DF22D}" type="presOf" srcId="{61140367-CE29-E148-9ADE-50F4A6D7577B}" destId="{13259345-70A0-C44A-8051-439278079CFE}" srcOrd="0" destOrd="0" presId="urn:microsoft.com/office/officeart/2005/8/layout/list1"/>
    <dgm:cxn modelId="{989735FA-18ED-7A4D-ADB0-903A279C536B}" type="presOf" srcId="{E3CCB193-ACB9-3B49-A5CF-1C776ED19E2F}" destId="{526705E1-D6A5-864E-9A78-4EB086BBB37B}" srcOrd="1" destOrd="0" presId="urn:microsoft.com/office/officeart/2005/8/layout/list1"/>
    <dgm:cxn modelId="{C2E13143-125B-1A48-AA82-29DFA5647341}" type="presOf" srcId="{16E62F09-CD0C-3C4E-8F9B-3C85724EAC7B}" destId="{53557F6D-7CC5-6F46-886A-1E5B922B07D3}" srcOrd="1" destOrd="0" presId="urn:microsoft.com/office/officeart/2005/8/layout/list1"/>
    <dgm:cxn modelId="{B70EBA6D-0F1C-124B-A2F4-47A0EBD7D16D}" type="presOf" srcId="{E57FAFEB-E056-1344-8B78-09B01F145520}" destId="{FAFCDBF2-4830-2D42-99C2-98928EA53CC6}" srcOrd="0" destOrd="0" presId="urn:microsoft.com/office/officeart/2005/8/layout/list1"/>
    <dgm:cxn modelId="{61BDD4F4-1B51-EA4F-A2E2-A776E3F5266B}" type="presOf" srcId="{E3CCB193-ACB9-3B49-A5CF-1C776ED19E2F}" destId="{1851DE6D-F070-864F-949B-7B7293922F98}" srcOrd="0" destOrd="0" presId="urn:microsoft.com/office/officeart/2005/8/layout/list1"/>
    <dgm:cxn modelId="{FD0C4CD5-9D24-884C-890B-248025E38E06}" type="presOf" srcId="{1D72D645-6182-F647-B05D-687997203A0B}" destId="{908194E0-3B08-8D4C-A0C7-65DAA5371E6E}" srcOrd="1" destOrd="0" presId="urn:microsoft.com/office/officeart/2005/8/layout/list1"/>
    <dgm:cxn modelId="{13626CD4-2AE4-A942-B9EB-EAE829CC9C7D}" type="presOf" srcId="{61140367-CE29-E148-9ADE-50F4A6D7577B}" destId="{96AC8ED9-858E-0646-BE3C-AA581AB5A363}" srcOrd="1" destOrd="0" presId="urn:microsoft.com/office/officeart/2005/8/layout/list1"/>
    <dgm:cxn modelId="{22ACCF16-4606-9242-8D3C-3BFEEAB29726}" type="presOf" srcId="{3858B908-AF09-DE44-82D9-150152241515}" destId="{B8310ED2-B975-724A-B185-D4D79C6A070E}" srcOrd="0" destOrd="0" presId="urn:microsoft.com/office/officeart/2005/8/layout/list1"/>
    <dgm:cxn modelId="{9956AF60-BEAC-3946-B477-409AF24BA7F0}" srcId="{E57FAFEB-E056-1344-8B78-09B01F145520}" destId="{16E62F09-CD0C-3C4E-8F9B-3C85724EAC7B}" srcOrd="2" destOrd="0" parTransId="{7934810F-0698-CE4E-97C6-BFBDA54F630A}" sibTransId="{6CD6F4E6-75F5-0A47-AE1D-D881D8EEF547}"/>
    <dgm:cxn modelId="{174B29A8-BD54-C24A-8CE5-2AB0B863F706}" type="presOf" srcId="{3858B908-AF09-DE44-82D9-150152241515}" destId="{B1DA56CF-4836-F14C-9BE9-0F1E51E27B2F}" srcOrd="1" destOrd="0" presId="urn:microsoft.com/office/officeart/2005/8/layout/list1"/>
    <dgm:cxn modelId="{1B970E3A-4814-FF49-96B4-9E26A9B4EE6B}" type="presOf" srcId="{16E62F09-CD0C-3C4E-8F9B-3C85724EAC7B}" destId="{866A37B1-947E-5349-863E-D4548D13A53C}" srcOrd="0" destOrd="0" presId="urn:microsoft.com/office/officeart/2005/8/layout/list1"/>
    <dgm:cxn modelId="{496D5FC9-DB55-9247-856F-9CE3E9F12264}" srcId="{E57FAFEB-E056-1344-8B78-09B01F145520}" destId="{61140367-CE29-E148-9ADE-50F4A6D7577B}" srcOrd="3" destOrd="0" parTransId="{0DBB8897-A9AB-4A4D-8A25-FB8FC868A67C}" sibTransId="{9E6B8349-FC83-1146-AB75-4961DED7FAC5}"/>
    <dgm:cxn modelId="{C01CBAC6-41C7-DD4B-BB39-F3BD47A70D73}" type="presOf" srcId="{1D72D645-6182-F647-B05D-687997203A0B}" destId="{D025EB2E-724E-6F4F-A48F-2740F85C4B20}" srcOrd="0" destOrd="0" presId="urn:microsoft.com/office/officeart/2005/8/layout/list1"/>
    <dgm:cxn modelId="{D3391BDE-A5ED-DC4F-A90B-680F803A2D83}" srcId="{E57FAFEB-E056-1344-8B78-09B01F145520}" destId="{E3CCB193-ACB9-3B49-A5CF-1C776ED19E2F}" srcOrd="4" destOrd="0" parTransId="{134261F0-4CE0-EA41-BC92-9AFE43B9E69E}" sibTransId="{9B57B071-630F-934B-9F59-C89FA944150E}"/>
    <dgm:cxn modelId="{6C513B8D-5B11-3D49-AFE7-481E3DF7BE95}" srcId="{E57FAFEB-E056-1344-8B78-09B01F145520}" destId="{3858B908-AF09-DE44-82D9-150152241515}" srcOrd="0" destOrd="0" parTransId="{9CDC3E18-B61D-AF44-8B46-453F3C58FFEE}" sibTransId="{167CE2B2-E894-D94A-B8B9-2EC69F2CC38E}"/>
    <dgm:cxn modelId="{650838C7-E3B4-7D4E-8EA5-FDE087CAA80C}" srcId="{E57FAFEB-E056-1344-8B78-09B01F145520}" destId="{1D72D645-6182-F647-B05D-687997203A0B}" srcOrd="1" destOrd="0" parTransId="{01F13DE6-6209-9A44-8544-2C711AD0A2CA}" sibTransId="{17F18BD9-FB1E-6F48-B308-8AB3B37759D7}"/>
    <dgm:cxn modelId="{1F82237D-68D6-5946-B4E9-391CEECD1B62}" type="presParOf" srcId="{FAFCDBF2-4830-2D42-99C2-98928EA53CC6}" destId="{2A16F31D-706F-4B48-BB57-5CEAD11C7A1A}" srcOrd="0" destOrd="0" presId="urn:microsoft.com/office/officeart/2005/8/layout/list1"/>
    <dgm:cxn modelId="{18A2289D-7038-1C41-B96F-7BE9511AF3A1}" type="presParOf" srcId="{2A16F31D-706F-4B48-BB57-5CEAD11C7A1A}" destId="{B8310ED2-B975-724A-B185-D4D79C6A070E}" srcOrd="0" destOrd="0" presId="urn:microsoft.com/office/officeart/2005/8/layout/list1"/>
    <dgm:cxn modelId="{CA9A777C-23AA-AE44-AFB2-FBB49213BAC1}" type="presParOf" srcId="{2A16F31D-706F-4B48-BB57-5CEAD11C7A1A}" destId="{B1DA56CF-4836-F14C-9BE9-0F1E51E27B2F}" srcOrd="1" destOrd="0" presId="urn:microsoft.com/office/officeart/2005/8/layout/list1"/>
    <dgm:cxn modelId="{15B9DA7D-E30C-9A48-BE5D-2F531F9F9687}" type="presParOf" srcId="{FAFCDBF2-4830-2D42-99C2-98928EA53CC6}" destId="{8A426E2A-922C-4147-895A-214B8F61E027}" srcOrd="1" destOrd="0" presId="urn:microsoft.com/office/officeart/2005/8/layout/list1"/>
    <dgm:cxn modelId="{D4DC4D8A-9B1E-4B48-A59B-49BF9A8F7C2C}" type="presParOf" srcId="{FAFCDBF2-4830-2D42-99C2-98928EA53CC6}" destId="{D78FBCDC-255D-E541-B8A5-2D4A25620081}" srcOrd="2" destOrd="0" presId="urn:microsoft.com/office/officeart/2005/8/layout/list1"/>
    <dgm:cxn modelId="{F8FC712F-4BA8-8D40-832A-65272827CA14}" type="presParOf" srcId="{FAFCDBF2-4830-2D42-99C2-98928EA53CC6}" destId="{4ED0A3D7-2DEA-4849-BF9F-26977B94BB75}" srcOrd="3" destOrd="0" presId="urn:microsoft.com/office/officeart/2005/8/layout/list1"/>
    <dgm:cxn modelId="{966AC44B-F7F4-E845-B8AF-43F2E97526B8}" type="presParOf" srcId="{FAFCDBF2-4830-2D42-99C2-98928EA53CC6}" destId="{B452E913-4417-3443-8F35-9183ADC4AEBB}" srcOrd="4" destOrd="0" presId="urn:microsoft.com/office/officeart/2005/8/layout/list1"/>
    <dgm:cxn modelId="{B559AA9B-1038-A946-82EC-775C3FA7A631}" type="presParOf" srcId="{B452E913-4417-3443-8F35-9183ADC4AEBB}" destId="{D025EB2E-724E-6F4F-A48F-2740F85C4B20}" srcOrd="0" destOrd="0" presId="urn:microsoft.com/office/officeart/2005/8/layout/list1"/>
    <dgm:cxn modelId="{CC5908C6-A36D-2143-A878-AE305E8F2D80}" type="presParOf" srcId="{B452E913-4417-3443-8F35-9183ADC4AEBB}" destId="{908194E0-3B08-8D4C-A0C7-65DAA5371E6E}" srcOrd="1" destOrd="0" presId="urn:microsoft.com/office/officeart/2005/8/layout/list1"/>
    <dgm:cxn modelId="{E8A64294-CDAD-1A4B-A901-38ADA7016C7A}" type="presParOf" srcId="{FAFCDBF2-4830-2D42-99C2-98928EA53CC6}" destId="{CFBA5668-9E16-A24C-9477-E7922722A782}" srcOrd="5" destOrd="0" presId="urn:microsoft.com/office/officeart/2005/8/layout/list1"/>
    <dgm:cxn modelId="{8A7A820A-669D-8343-950E-BF3AE5C5B859}" type="presParOf" srcId="{FAFCDBF2-4830-2D42-99C2-98928EA53CC6}" destId="{FDA319B8-0B2B-0248-8897-1B27DD9DC959}" srcOrd="6" destOrd="0" presId="urn:microsoft.com/office/officeart/2005/8/layout/list1"/>
    <dgm:cxn modelId="{4ED2B5AB-7547-5A45-9D0B-AA69ACA261FA}" type="presParOf" srcId="{FAFCDBF2-4830-2D42-99C2-98928EA53CC6}" destId="{A6F51243-2D55-CB4B-B950-A520008DFC99}" srcOrd="7" destOrd="0" presId="urn:microsoft.com/office/officeart/2005/8/layout/list1"/>
    <dgm:cxn modelId="{A1E10A29-CAA6-F949-A60D-7D48EAC41ADC}" type="presParOf" srcId="{FAFCDBF2-4830-2D42-99C2-98928EA53CC6}" destId="{E7D1B902-88BF-F246-85F2-3B77EC975C51}" srcOrd="8" destOrd="0" presId="urn:microsoft.com/office/officeart/2005/8/layout/list1"/>
    <dgm:cxn modelId="{5BCB9867-5EF7-B74D-AFA4-2903F5BD1B9E}" type="presParOf" srcId="{E7D1B902-88BF-F246-85F2-3B77EC975C51}" destId="{866A37B1-947E-5349-863E-D4548D13A53C}" srcOrd="0" destOrd="0" presId="urn:microsoft.com/office/officeart/2005/8/layout/list1"/>
    <dgm:cxn modelId="{BFEAFCD1-16D5-1E45-8EFB-8090B57B2437}" type="presParOf" srcId="{E7D1B902-88BF-F246-85F2-3B77EC975C51}" destId="{53557F6D-7CC5-6F46-886A-1E5B922B07D3}" srcOrd="1" destOrd="0" presId="urn:microsoft.com/office/officeart/2005/8/layout/list1"/>
    <dgm:cxn modelId="{2B877F1B-B081-AF4C-9B45-1832BB383B2F}" type="presParOf" srcId="{FAFCDBF2-4830-2D42-99C2-98928EA53CC6}" destId="{8284BB34-F7C2-674A-B0E8-C711DF7D6D33}" srcOrd="9" destOrd="0" presId="urn:microsoft.com/office/officeart/2005/8/layout/list1"/>
    <dgm:cxn modelId="{BA16C35B-938C-2C4E-9C1A-9C85598005CC}" type="presParOf" srcId="{FAFCDBF2-4830-2D42-99C2-98928EA53CC6}" destId="{152C2615-0311-764D-8AFB-32D888D7BFF6}" srcOrd="10" destOrd="0" presId="urn:microsoft.com/office/officeart/2005/8/layout/list1"/>
    <dgm:cxn modelId="{39F502AC-7DCC-4C48-B9DE-208BDFF92709}" type="presParOf" srcId="{FAFCDBF2-4830-2D42-99C2-98928EA53CC6}" destId="{9D3938E1-F706-2242-85E0-9F55129A8014}" srcOrd="11" destOrd="0" presId="urn:microsoft.com/office/officeart/2005/8/layout/list1"/>
    <dgm:cxn modelId="{79FA6C4A-2E4E-954F-9050-44C8C35CDD07}" type="presParOf" srcId="{FAFCDBF2-4830-2D42-99C2-98928EA53CC6}" destId="{201AAD16-482F-6946-BE25-759C40B5A621}" srcOrd="12" destOrd="0" presId="urn:microsoft.com/office/officeart/2005/8/layout/list1"/>
    <dgm:cxn modelId="{6D311C89-DCA1-DB45-AC28-D1B72981ACA2}" type="presParOf" srcId="{201AAD16-482F-6946-BE25-759C40B5A621}" destId="{13259345-70A0-C44A-8051-439278079CFE}" srcOrd="0" destOrd="0" presId="urn:microsoft.com/office/officeart/2005/8/layout/list1"/>
    <dgm:cxn modelId="{92F9B5CE-0AE8-6843-825A-2F42CDBA562B}" type="presParOf" srcId="{201AAD16-482F-6946-BE25-759C40B5A621}" destId="{96AC8ED9-858E-0646-BE3C-AA581AB5A363}" srcOrd="1" destOrd="0" presId="urn:microsoft.com/office/officeart/2005/8/layout/list1"/>
    <dgm:cxn modelId="{1C3A1B3C-D789-D440-A9E5-2F1396AA9BEC}" type="presParOf" srcId="{FAFCDBF2-4830-2D42-99C2-98928EA53CC6}" destId="{AAA0B5F0-DC4C-9740-BB82-3EE54FD3E6DE}" srcOrd="13" destOrd="0" presId="urn:microsoft.com/office/officeart/2005/8/layout/list1"/>
    <dgm:cxn modelId="{FF743208-1278-354E-9CA9-249AB6874AB1}" type="presParOf" srcId="{FAFCDBF2-4830-2D42-99C2-98928EA53CC6}" destId="{3D92343D-ABFB-D84D-89B0-393A498E97D8}" srcOrd="14" destOrd="0" presId="urn:microsoft.com/office/officeart/2005/8/layout/list1"/>
    <dgm:cxn modelId="{0F4FDACE-AB45-794A-BF73-3D676982AB9B}" type="presParOf" srcId="{FAFCDBF2-4830-2D42-99C2-98928EA53CC6}" destId="{B656FEF5-E7E7-3843-BF7D-7FC86BA1437B}" srcOrd="15" destOrd="0" presId="urn:microsoft.com/office/officeart/2005/8/layout/list1"/>
    <dgm:cxn modelId="{77CCE28E-5383-9047-B1C8-ABD6DD773DF5}" type="presParOf" srcId="{FAFCDBF2-4830-2D42-99C2-98928EA53CC6}" destId="{60CE3AE1-19D2-394F-B9C4-4E2CEFFA297F}" srcOrd="16" destOrd="0" presId="urn:microsoft.com/office/officeart/2005/8/layout/list1"/>
    <dgm:cxn modelId="{DE4D5F7C-CF9E-1B4B-9A74-E000B5BE81B5}" type="presParOf" srcId="{60CE3AE1-19D2-394F-B9C4-4E2CEFFA297F}" destId="{1851DE6D-F070-864F-949B-7B7293922F98}" srcOrd="0" destOrd="0" presId="urn:microsoft.com/office/officeart/2005/8/layout/list1"/>
    <dgm:cxn modelId="{5534E377-E521-E04B-B01E-26D1FA6B5B36}" type="presParOf" srcId="{60CE3AE1-19D2-394F-B9C4-4E2CEFFA297F}" destId="{526705E1-D6A5-864E-9A78-4EB086BBB37B}" srcOrd="1" destOrd="0" presId="urn:microsoft.com/office/officeart/2005/8/layout/list1"/>
    <dgm:cxn modelId="{D6315D23-6C74-5443-A553-9C284A343088}" type="presParOf" srcId="{FAFCDBF2-4830-2D42-99C2-98928EA53CC6}" destId="{0A580E47-05C3-6B43-8271-A77D6400FA83}" srcOrd="17" destOrd="0" presId="urn:microsoft.com/office/officeart/2005/8/layout/list1"/>
    <dgm:cxn modelId="{203D0716-6EED-3F47-8AB2-C4A44639440C}" type="presParOf" srcId="{FAFCDBF2-4830-2D42-99C2-98928EA53CC6}" destId="{291D4F6B-88C7-3643-83AC-B9E1AB7669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8EF50-01D3-D942-8866-4A227331953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34623-0C93-F244-BDFB-5FD1A86AC6A5}">
      <dgm:prSet phldrT="[Text]"/>
      <dgm:spPr/>
      <dgm:t>
        <a:bodyPr/>
        <a:lstStyle/>
        <a:p>
          <a:r>
            <a:rPr lang="el-GR" dirty="0" smtClean="0"/>
            <a:t>Πώς υπάρχει ένας κόσμος των ιδεών ανεξάρτητος από τον αισθητό;</a:t>
          </a:r>
          <a:endParaRPr lang="en-US" dirty="0"/>
        </a:p>
      </dgm:t>
    </dgm:pt>
    <dgm:pt modelId="{14AFD0A4-4068-4947-896D-1A4C797FC632}" type="parTrans" cxnId="{BDB61A97-5B9E-7D4C-9F49-E9E7222FF70C}">
      <dgm:prSet/>
      <dgm:spPr/>
      <dgm:t>
        <a:bodyPr/>
        <a:lstStyle/>
        <a:p>
          <a:endParaRPr lang="en-US"/>
        </a:p>
      </dgm:t>
    </dgm:pt>
    <dgm:pt modelId="{38669B93-4E14-1B4A-AE27-0C16D8D87468}" type="sibTrans" cxnId="{BDB61A97-5B9E-7D4C-9F49-E9E7222FF70C}">
      <dgm:prSet/>
      <dgm:spPr/>
      <dgm:t>
        <a:bodyPr/>
        <a:lstStyle/>
        <a:p>
          <a:endParaRPr lang="en-US"/>
        </a:p>
      </dgm:t>
    </dgm:pt>
    <dgm:pt modelId="{97594B2A-0729-454B-A160-7690FAD11F45}">
      <dgm:prSet phldrT="[Text]"/>
      <dgm:spPr/>
      <dgm:t>
        <a:bodyPr/>
        <a:lstStyle/>
        <a:p>
          <a:r>
            <a:rPr lang="el-GR" dirty="0" smtClean="0"/>
            <a:t>Πού βρίσκονται οι ιδέες;</a:t>
          </a:r>
          <a:endParaRPr lang="en-US" dirty="0"/>
        </a:p>
      </dgm:t>
    </dgm:pt>
    <dgm:pt modelId="{EB6D78B0-132F-8B4C-95CC-332FFFE6088C}" type="parTrans" cxnId="{B002E23E-E500-8245-9994-1929BA42F09F}">
      <dgm:prSet/>
      <dgm:spPr/>
      <dgm:t>
        <a:bodyPr/>
        <a:lstStyle/>
        <a:p>
          <a:endParaRPr lang="en-US"/>
        </a:p>
      </dgm:t>
    </dgm:pt>
    <dgm:pt modelId="{BFC683A1-0939-A444-9383-B88C6F46E8AE}" type="sibTrans" cxnId="{B002E23E-E500-8245-9994-1929BA42F09F}">
      <dgm:prSet/>
      <dgm:spPr/>
      <dgm:t>
        <a:bodyPr/>
        <a:lstStyle/>
        <a:p>
          <a:endParaRPr lang="en-US"/>
        </a:p>
      </dgm:t>
    </dgm:pt>
    <dgm:pt modelId="{893FA158-4698-0942-A953-E7963CA361C2}">
      <dgm:prSet phldrT="[Text]"/>
      <dgm:spPr/>
      <dgm:t>
        <a:bodyPr/>
        <a:lstStyle/>
        <a:p>
          <a:r>
            <a:rPr lang="el-GR" dirty="0" smtClean="0"/>
            <a:t>Πώς σχετίζονται οι ιδέες με τα φυσικά αντικείμενα;</a:t>
          </a:r>
          <a:endParaRPr lang="en-US" dirty="0"/>
        </a:p>
      </dgm:t>
    </dgm:pt>
    <dgm:pt modelId="{EBDE25D6-C1C0-0340-8BC0-9A3AB7CA5C98}" type="parTrans" cxnId="{56162A1A-2EB7-FE41-8F8C-C18CB8EDCDC7}">
      <dgm:prSet/>
      <dgm:spPr/>
      <dgm:t>
        <a:bodyPr/>
        <a:lstStyle/>
        <a:p>
          <a:endParaRPr lang="en-US"/>
        </a:p>
      </dgm:t>
    </dgm:pt>
    <dgm:pt modelId="{0FAA4DAD-7842-7E4D-9A02-303040A08DFC}" type="sibTrans" cxnId="{56162A1A-2EB7-FE41-8F8C-C18CB8EDCDC7}">
      <dgm:prSet/>
      <dgm:spPr/>
      <dgm:t>
        <a:bodyPr/>
        <a:lstStyle/>
        <a:p>
          <a:endParaRPr lang="en-US"/>
        </a:p>
      </dgm:t>
    </dgm:pt>
    <dgm:pt modelId="{2201E387-4E73-2C44-9592-CDA0F40C30FE}" type="pres">
      <dgm:prSet presAssocID="{1AF8EF50-01D3-D942-8866-4A2273319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ADE493-CAA3-9749-BB75-D0C7C7CFD0B7}" type="pres">
      <dgm:prSet presAssocID="{1AF8EF50-01D3-D942-8866-4A2273319530}" presName="Name1" presStyleCnt="0"/>
      <dgm:spPr/>
    </dgm:pt>
    <dgm:pt modelId="{A841A534-3354-9748-B4D5-185A6E10DD3D}" type="pres">
      <dgm:prSet presAssocID="{1AF8EF50-01D3-D942-8866-4A2273319530}" presName="cycle" presStyleCnt="0"/>
      <dgm:spPr/>
    </dgm:pt>
    <dgm:pt modelId="{1981B893-EAF3-C441-9C2C-CDDA7F3458F9}" type="pres">
      <dgm:prSet presAssocID="{1AF8EF50-01D3-D942-8866-4A2273319530}" presName="srcNode" presStyleLbl="node1" presStyleIdx="0" presStyleCnt="3"/>
      <dgm:spPr/>
    </dgm:pt>
    <dgm:pt modelId="{DC4E5103-529B-F84C-AC6A-6581EB40D95E}" type="pres">
      <dgm:prSet presAssocID="{1AF8EF50-01D3-D942-8866-4A2273319530}" presName="conn" presStyleLbl="parChTrans1D2" presStyleIdx="0" presStyleCnt="1"/>
      <dgm:spPr/>
      <dgm:t>
        <a:bodyPr/>
        <a:lstStyle/>
        <a:p>
          <a:endParaRPr lang="en-US"/>
        </a:p>
      </dgm:t>
    </dgm:pt>
    <dgm:pt modelId="{D279DB34-F03F-B240-A496-B7AC1A5EF827}" type="pres">
      <dgm:prSet presAssocID="{1AF8EF50-01D3-D942-8866-4A2273319530}" presName="extraNode" presStyleLbl="node1" presStyleIdx="0" presStyleCnt="3"/>
      <dgm:spPr/>
    </dgm:pt>
    <dgm:pt modelId="{D67F0912-1615-8445-9972-110B5E33D346}" type="pres">
      <dgm:prSet presAssocID="{1AF8EF50-01D3-D942-8866-4A2273319530}" presName="dstNode" presStyleLbl="node1" presStyleIdx="0" presStyleCnt="3"/>
      <dgm:spPr/>
    </dgm:pt>
    <dgm:pt modelId="{BDD67020-C3B9-5E4A-9379-BEEC15160262}" type="pres">
      <dgm:prSet presAssocID="{CA834623-0C93-F244-BDFB-5FD1A86AC6A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97D7C-1736-CF42-9F17-832A49CD73F4}" type="pres">
      <dgm:prSet presAssocID="{CA834623-0C93-F244-BDFB-5FD1A86AC6A5}" presName="accent_1" presStyleCnt="0"/>
      <dgm:spPr/>
    </dgm:pt>
    <dgm:pt modelId="{3C607C3C-E205-9B42-A82C-80494764FDF7}" type="pres">
      <dgm:prSet presAssocID="{CA834623-0C93-F244-BDFB-5FD1A86AC6A5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EF59358-56F8-4847-8581-22BA5B3F93E8}" type="pres">
      <dgm:prSet presAssocID="{97594B2A-0729-454B-A160-7690FAD11F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F19A-EC4D-C343-92D7-AAB0C1CE1D87}" type="pres">
      <dgm:prSet presAssocID="{97594B2A-0729-454B-A160-7690FAD11F45}" presName="accent_2" presStyleCnt="0"/>
      <dgm:spPr/>
    </dgm:pt>
    <dgm:pt modelId="{85FDEBED-5F4B-5D4D-ABBB-AB099E51E488}" type="pres">
      <dgm:prSet presAssocID="{97594B2A-0729-454B-A160-7690FAD11F45}" presName="accentRepeatNode" presStyleLbl="solidFgAcc1" presStyleIdx="1" presStyleCnt="3"/>
      <dgm:spPr/>
    </dgm:pt>
    <dgm:pt modelId="{CBA57925-FA4B-9443-B438-E1E0987D6DCB}" type="pres">
      <dgm:prSet presAssocID="{893FA158-4698-0942-A953-E7963CA361C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F240A-3C9F-554E-8663-55E9D0B8D1A2}" type="pres">
      <dgm:prSet presAssocID="{893FA158-4698-0942-A953-E7963CA361C2}" presName="accent_3" presStyleCnt="0"/>
      <dgm:spPr/>
    </dgm:pt>
    <dgm:pt modelId="{6CBDE202-A0D8-5A46-A731-BEFF183C1A1D}" type="pres">
      <dgm:prSet presAssocID="{893FA158-4698-0942-A953-E7963CA361C2}" presName="accentRepeatNode" presStyleLbl="solidFgAcc1" presStyleIdx="2" presStyleCnt="3"/>
      <dgm:spPr/>
    </dgm:pt>
  </dgm:ptLst>
  <dgm:cxnLst>
    <dgm:cxn modelId="{397440CF-E9AA-3141-B10D-D47C05309880}" type="presOf" srcId="{97594B2A-0729-454B-A160-7690FAD11F45}" destId="{6EF59358-56F8-4847-8581-22BA5B3F93E8}" srcOrd="0" destOrd="0" presId="urn:microsoft.com/office/officeart/2008/layout/VerticalCurvedList"/>
    <dgm:cxn modelId="{BDB61A97-5B9E-7D4C-9F49-E9E7222FF70C}" srcId="{1AF8EF50-01D3-D942-8866-4A2273319530}" destId="{CA834623-0C93-F244-BDFB-5FD1A86AC6A5}" srcOrd="0" destOrd="0" parTransId="{14AFD0A4-4068-4947-896D-1A4C797FC632}" sibTransId="{38669B93-4E14-1B4A-AE27-0C16D8D87468}"/>
    <dgm:cxn modelId="{B002E23E-E500-8245-9994-1929BA42F09F}" srcId="{1AF8EF50-01D3-D942-8866-4A2273319530}" destId="{97594B2A-0729-454B-A160-7690FAD11F45}" srcOrd="1" destOrd="0" parTransId="{EB6D78B0-132F-8B4C-95CC-332FFFE6088C}" sibTransId="{BFC683A1-0939-A444-9383-B88C6F46E8AE}"/>
    <dgm:cxn modelId="{2A644A14-30AE-E644-B0C7-DCDDF60BDA72}" type="presOf" srcId="{1AF8EF50-01D3-D942-8866-4A2273319530}" destId="{2201E387-4E73-2C44-9592-CDA0F40C30FE}" srcOrd="0" destOrd="0" presId="urn:microsoft.com/office/officeart/2008/layout/VerticalCurvedList"/>
    <dgm:cxn modelId="{56162A1A-2EB7-FE41-8F8C-C18CB8EDCDC7}" srcId="{1AF8EF50-01D3-D942-8866-4A2273319530}" destId="{893FA158-4698-0942-A953-E7963CA361C2}" srcOrd="2" destOrd="0" parTransId="{EBDE25D6-C1C0-0340-8BC0-9A3AB7CA5C98}" sibTransId="{0FAA4DAD-7842-7E4D-9A02-303040A08DFC}"/>
    <dgm:cxn modelId="{493C14CB-CE1F-7644-95E5-7FDCA921FB7D}" type="presOf" srcId="{893FA158-4698-0942-A953-E7963CA361C2}" destId="{CBA57925-FA4B-9443-B438-E1E0987D6DCB}" srcOrd="0" destOrd="0" presId="urn:microsoft.com/office/officeart/2008/layout/VerticalCurvedList"/>
    <dgm:cxn modelId="{365A508E-C0A0-B048-B48E-9D8151E9F2FE}" type="presOf" srcId="{CA834623-0C93-F244-BDFB-5FD1A86AC6A5}" destId="{BDD67020-C3B9-5E4A-9379-BEEC15160262}" srcOrd="0" destOrd="0" presId="urn:microsoft.com/office/officeart/2008/layout/VerticalCurvedList"/>
    <dgm:cxn modelId="{E36F7AC2-3937-244B-8054-35BD0818C73A}" type="presOf" srcId="{38669B93-4E14-1B4A-AE27-0C16D8D87468}" destId="{DC4E5103-529B-F84C-AC6A-6581EB40D95E}" srcOrd="0" destOrd="0" presId="urn:microsoft.com/office/officeart/2008/layout/VerticalCurvedList"/>
    <dgm:cxn modelId="{F02B41D9-A278-904D-A7AF-975F549A05A2}" type="presParOf" srcId="{2201E387-4E73-2C44-9592-CDA0F40C30FE}" destId="{C5ADE493-CAA3-9749-BB75-D0C7C7CFD0B7}" srcOrd="0" destOrd="0" presId="urn:microsoft.com/office/officeart/2008/layout/VerticalCurvedList"/>
    <dgm:cxn modelId="{0F5132BF-3015-2441-A71C-C2BA43FC37E9}" type="presParOf" srcId="{C5ADE493-CAA3-9749-BB75-D0C7C7CFD0B7}" destId="{A841A534-3354-9748-B4D5-185A6E10DD3D}" srcOrd="0" destOrd="0" presId="urn:microsoft.com/office/officeart/2008/layout/VerticalCurvedList"/>
    <dgm:cxn modelId="{0197413B-FF76-8F45-8972-3C2E8C0AD19D}" type="presParOf" srcId="{A841A534-3354-9748-B4D5-185A6E10DD3D}" destId="{1981B893-EAF3-C441-9C2C-CDDA7F3458F9}" srcOrd="0" destOrd="0" presId="urn:microsoft.com/office/officeart/2008/layout/VerticalCurvedList"/>
    <dgm:cxn modelId="{E68ACEFB-D1D8-9844-B916-19DFC3EA976A}" type="presParOf" srcId="{A841A534-3354-9748-B4D5-185A6E10DD3D}" destId="{DC4E5103-529B-F84C-AC6A-6581EB40D95E}" srcOrd="1" destOrd="0" presId="urn:microsoft.com/office/officeart/2008/layout/VerticalCurvedList"/>
    <dgm:cxn modelId="{8EFC9B4C-94CB-E840-9892-3821081811CF}" type="presParOf" srcId="{A841A534-3354-9748-B4D5-185A6E10DD3D}" destId="{D279DB34-F03F-B240-A496-B7AC1A5EF827}" srcOrd="2" destOrd="0" presId="urn:microsoft.com/office/officeart/2008/layout/VerticalCurvedList"/>
    <dgm:cxn modelId="{0EF7A7CA-19D9-374D-8C0F-01BCD5D0FE2C}" type="presParOf" srcId="{A841A534-3354-9748-B4D5-185A6E10DD3D}" destId="{D67F0912-1615-8445-9972-110B5E33D346}" srcOrd="3" destOrd="0" presId="urn:microsoft.com/office/officeart/2008/layout/VerticalCurvedList"/>
    <dgm:cxn modelId="{D2E56F20-4598-F149-BF8C-730C2EBFFD39}" type="presParOf" srcId="{C5ADE493-CAA3-9749-BB75-D0C7C7CFD0B7}" destId="{BDD67020-C3B9-5E4A-9379-BEEC15160262}" srcOrd="1" destOrd="0" presId="urn:microsoft.com/office/officeart/2008/layout/VerticalCurvedList"/>
    <dgm:cxn modelId="{37ECCEF3-A5F8-7F4D-A722-F2AC63D8B7D3}" type="presParOf" srcId="{C5ADE493-CAA3-9749-BB75-D0C7C7CFD0B7}" destId="{E2F97D7C-1736-CF42-9F17-832A49CD73F4}" srcOrd="2" destOrd="0" presId="urn:microsoft.com/office/officeart/2008/layout/VerticalCurvedList"/>
    <dgm:cxn modelId="{18064C05-510C-0041-BE98-3416A015FFBD}" type="presParOf" srcId="{E2F97D7C-1736-CF42-9F17-832A49CD73F4}" destId="{3C607C3C-E205-9B42-A82C-80494764FDF7}" srcOrd="0" destOrd="0" presId="urn:microsoft.com/office/officeart/2008/layout/VerticalCurvedList"/>
    <dgm:cxn modelId="{519C5ED1-8518-3A4E-8C33-EFABE6D09B5D}" type="presParOf" srcId="{C5ADE493-CAA3-9749-BB75-D0C7C7CFD0B7}" destId="{6EF59358-56F8-4847-8581-22BA5B3F93E8}" srcOrd="3" destOrd="0" presId="urn:microsoft.com/office/officeart/2008/layout/VerticalCurvedList"/>
    <dgm:cxn modelId="{FC8A067E-1E25-B04E-906C-232B49AF1D5D}" type="presParOf" srcId="{C5ADE493-CAA3-9749-BB75-D0C7C7CFD0B7}" destId="{B86CF19A-EC4D-C343-92D7-AAB0C1CE1D87}" srcOrd="4" destOrd="0" presId="urn:microsoft.com/office/officeart/2008/layout/VerticalCurvedList"/>
    <dgm:cxn modelId="{FC4E0E78-DD89-6748-A5DC-EA62BF90CFBC}" type="presParOf" srcId="{B86CF19A-EC4D-C343-92D7-AAB0C1CE1D87}" destId="{85FDEBED-5F4B-5D4D-ABBB-AB099E51E488}" srcOrd="0" destOrd="0" presId="urn:microsoft.com/office/officeart/2008/layout/VerticalCurvedList"/>
    <dgm:cxn modelId="{3C80E9B5-DD55-2E41-B514-4F58052EB345}" type="presParOf" srcId="{C5ADE493-CAA3-9749-BB75-D0C7C7CFD0B7}" destId="{CBA57925-FA4B-9443-B438-E1E0987D6DCB}" srcOrd="5" destOrd="0" presId="urn:microsoft.com/office/officeart/2008/layout/VerticalCurvedList"/>
    <dgm:cxn modelId="{1CE1B1C3-8283-EC4C-8DF6-CA57E1C7B786}" type="presParOf" srcId="{C5ADE493-CAA3-9749-BB75-D0C7C7CFD0B7}" destId="{5C4F240A-3C9F-554E-8663-55E9D0B8D1A2}" srcOrd="6" destOrd="0" presId="urn:microsoft.com/office/officeart/2008/layout/VerticalCurvedList"/>
    <dgm:cxn modelId="{042F59CC-067D-C740-8BE2-B7C264FA5175}" type="presParOf" srcId="{5C4F240A-3C9F-554E-8663-55E9D0B8D1A2}" destId="{6CBDE202-A0D8-5A46-A731-BEFF183C1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8EF50-01D3-D942-8866-4A2273319530}" type="doc">
      <dgm:prSet loTypeId="urn:microsoft.com/office/officeart/2008/layout/VerticalCurved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834623-0C93-F244-BDFB-5FD1A86AC6A5}">
      <dgm:prSet phldrT="[Text]"/>
      <dgm:spPr/>
      <dgm:t>
        <a:bodyPr/>
        <a:lstStyle/>
        <a:p>
          <a:r>
            <a:rPr lang="el-GR" b="1" dirty="0" smtClean="0"/>
            <a:t>Αφού δεν υπάρχουν οι ιδέες, τότε πως σχετίζονται οι λέξεις με τα πράγματα;</a:t>
          </a:r>
          <a:endParaRPr lang="en-US" b="1" dirty="0"/>
        </a:p>
      </dgm:t>
    </dgm:pt>
    <dgm:pt modelId="{14AFD0A4-4068-4947-896D-1A4C797FC632}" type="parTrans" cxnId="{BDB61A97-5B9E-7D4C-9F49-E9E7222FF70C}">
      <dgm:prSet/>
      <dgm:spPr/>
      <dgm:t>
        <a:bodyPr/>
        <a:lstStyle/>
        <a:p>
          <a:endParaRPr lang="en-US"/>
        </a:p>
      </dgm:t>
    </dgm:pt>
    <dgm:pt modelId="{38669B93-4E14-1B4A-AE27-0C16D8D87468}" type="sibTrans" cxnId="{BDB61A97-5B9E-7D4C-9F49-E9E7222FF70C}">
      <dgm:prSet/>
      <dgm:spPr/>
      <dgm:t>
        <a:bodyPr/>
        <a:lstStyle/>
        <a:p>
          <a:endParaRPr lang="en-US"/>
        </a:p>
      </dgm:t>
    </dgm:pt>
    <dgm:pt modelId="{97594B2A-0729-454B-A160-7690FAD11F45}">
      <dgm:prSet phldrT="[Text]" custT="1"/>
      <dgm:spPr/>
      <dgm:t>
        <a:bodyPr/>
        <a:lstStyle/>
        <a:p>
          <a:r>
            <a:rPr lang="el-GR" sz="1800" dirty="0" smtClean="0"/>
            <a:t>Μέσω των </a:t>
          </a:r>
          <a:r>
            <a:rPr lang="el-GR" sz="2800" b="1" dirty="0" smtClean="0"/>
            <a:t>καθόλου.</a:t>
          </a:r>
          <a:endParaRPr lang="en-US" sz="2800" b="1" dirty="0"/>
        </a:p>
      </dgm:t>
    </dgm:pt>
    <dgm:pt modelId="{EB6D78B0-132F-8B4C-95CC-332FFFE6088C}" type="parTrans" cxnId="{B002E23E-E500-8245-9994-1929BA42F09F}">
      <dgm:prSet/>
      <dgm:spPr/>
      <dgm:t>
        <a:bodyPr/>
        <a:lstStyle/>
        <a:p>
          <a:endParaRPr lang="en-US"/>
        </a:p>
      </dgm:t>
    </dgm:pt>
    <dgm:pt modelId="{BFC683A1-0939-A444-9383-B88C6F46E8AE}" type="sibTrans" cxnId="{B002E23E-E500-8245-9994-1929BA42F09F}">
      <dgm:prSet/>
      <dgm:spPr/>
      <dgm:t>
        <a:bodyPr/>
        <a:lstStyle/>
        <a:p>
          <a:endParaRPr lang="en-US"/>
        </a:p>
      </dgm:t>
    </dgm:pt>
    <dgm:pt modelId="{893FA158-4698-0942-A953-E7963CA361C2}">
      <dgm:prSet phldrT="[Text]"/>
      <dgm:spPr/>
      <dgm:t>
        <a:bodyPr/>
        <a:lstStyle/>
        <a:p>
          <a:r>
            <a:rPr lang="el-GR" b="1" dirty="0" smtClean="0"/>
            <a:t>Καθολικές έννοιες, δηλαδή ιδιότητες που προκύπτουν μετά από νοητική αφαίρεση.</a:t>
          </a:r>
          <a:endParaRPr lang="en-US" b="1" dirty="0"/>
        </a:p>
      </dgm:t>
    </dgm:pt>
    <dgm:pt modelId="{EBDE25D6-C1C0-0340-8BC0-9A3AB7CA5C98}" type="parTrans" cxnId="{56162A1A-2EB7-FE41-8F8C-C18CB8EDCDC7}">
      <dgm:prSet/>
      <dgm:spPr/>
      <dgm:t>
        <a:bodyPr/>
        <a:lstStyle/>
        <a:p>
          <a:endParaRPr lang="en-US"/>
        </a:p>
      </dgm:t>
    </dgm:pt>
    <dgm:pt modelId="{0FAA4DAD-7842-7E4D-9A02-303040A08DFC}" type="sibTrans" cxnId="{56162A1A-2EB7-FE41-8F8C-C18CB8EDCDC7}">
      <dgm:prSet/>
      <dgm:spPr/>
      <dgm:t>
        <a:bodyPr/>
        <a:lstStyle/>
        <a:p>
          <a:endParaRPr lang="en-US"/>
        </a:p>
      </dgm:t>
    </dgm:pt>
    <dgm:pt modelId="{51A187AC-01BB-A04E-A2FB-36FA4A71FB75}">
      <dgm:prSet/>
      <dgm:spPr/>
      <dgm:t>
        <a:bodyPr/>
        <a:lstStyle/>
        <a:p>
          <a:r>
            <a:rPr lang="el-GR" dirty="0" smtClean="0"/>
            <a:t>Από λευκά αντικείμενα αφαιρώ όλες τις άλλες ιδιότητες και κρατώ μόνο την ιδιότητα του λευκού.</a:t>
          </a:r>
          <a:endParaRPr lang="en-US" dirty="0"/>
        </a:p>
      </dgm:t>
    </dgm:pt>
    <dgm:pt modelId="{EBE1C6DA-3D4F-4541-AC10-5A899190440E}" type="parTrans" cxnId="{0A3E426B-F5DE-5D4B-A5AA-E713EE5483C9}">
      <dgm:prSet/>
      <dgm:spPr/>
      <dgm:t>
        <a:bodyPr/>
        <a:lstStyle/>
        <a:p>
          <a:endParaRPr lang="en-US"/>
        </a:p>
      </dgm:t>
    </dgm:pt>
    <dgm:pt modelId="{9412770A-237D-C04E-A29C-BFE9DA4C5F71}" type="sibTrans" cxnId="{0A3E426B-F5DE-5D4B-A5AA-E713EE5483C9}">
      <dgm:prSet/>
      <dgm:spPr/>
      <dgm:t>
        <a:bodyPr/>
        <a:lstStyle/>
        <a:p>
          <a:endParaRPr lang="en-US"/>
        </a:p>
      </dgm:t>
    </dgm:pt>
    <dgm:pt modelId="{2201E387-4E73-2C44-9592-CDA0F40C30FE}" type="pres">
      <dgm:prSet presAssocID="{1AF8EF50-01D3-D942-8866-4A2273319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ADE493-CAA3-9749-BB75-D0C7C7CFD0B7}" type="pres">
      <dgm:prSet presAssocID="{1AF8EF50-01D3-D942-8866-4A2273319530}" presName="Name1" presStyleCnt="0"/>
      <dgm:spPr/>
      <dgm:t>
        <a:bodyPr/>
        <a:lstStyle/>
        <a:p>
          <a:endParaRPr lang="en-US"/>
        </a:p>
      </dgm:t>
    </dgm:pt>
    <dgm:pt modelId="{A841A534-3354-9748-B4D5-185A6E10DD3D}" type="pres">
      <dgm:prSet presAssocID="{1AF8EF50-01D3-D942-8866-4A2273319530}" presName="cycle" presStyleCnt="0"/>
      <dgm:spPr/>
      <dgm:t>
        <a:bodyPr/>
        <a:lstStyle/>
        <a:p>
          <a:endParaRPr lang="en-US"/>
        </a:p>
      </dgm:t>
    </dgm:pt>
    <dgm:pt modelId="{1981B893-EAF3-C441-9C2C-CDDA7F3458F9}" type="pres">
      <dgm:prSet presAssocID="{1AF8EF50-01D3-D942-8866-4A2273319530}" presName="srcNode" presStyleLbl="node1" presStyleIdx="0" presStyleCnt="4"/>
      <dgm:spPr/>
      <dgm:t>
        <a:bodyPr/>
        <a:lstStyle/>
        <a:p>
          <a:endParaRPr lang="en-US"/>
        </a:p>
      </dgm:t>
    </dgm:pt>
    <dgm:pt modelId="{DC4E5103-529B-F84C-AC6A-6581EB40D95E}" type="pres">
      <dgm:prSet presAssocID="{1AF8EF50-01D3-D942-8866-4A2273319530}" presName="conn" presStyleLbl="parChTrans1D2" presStyleIdx="0" presStyleCnt="1"/>
      <dgm:spPr/>
      <dgm:t>
        <a:bodyPr/>
        <a:lstStyle/>
        <a:p>
          <a:endParaRPr lang="en-US"/>
        </a:p>
      </dgm:t>
    </dgm:pt>
    <dgm:pt modelId="{D279DB34-F03F-B240-A496-B7AC1A5EF827}" type="pres">
      <dgm:prSet presAssocID="{1AF8EF50-01D3-D942-8866-4A2273319530}" presName="extraNode" presStyleLbl="node1" presStyleIdx="0" presStyleCnt="4"/>
      <dgm:spPr/>
      <dgm:t>
        <a:bodyPr/>
        <a:lstStyle/>
        <a:p>
          <a:endParaRPr lang="en-US"/>
        </a:p>
      </dgm:t>
    </dgm:pt>
    <dgm:pt modelId="{D67F0912-1615-8445-9972-110B5E33D346}" type="pres">
      <dgm:prSet presAssocID="{1AF8EF50-01D3-D942-8866-4A2273319530}" presName="dstNode" presStyleLbl="node1" presStyleIdx="0" presStyleCnt="4"/>
      <dgm:spPr/>
      <dgm:t>
        <a:bodyPr/>
        <a:lstStyle/>
        <a:p>
          <a:endParaRPr lang="en-US"/>
        </a:p>
      </dgm:t>
    </dgm:pt>
    <dgm:pt modelId="{BDD67020-C3B9-5E4A-9379-BEEC15160262}" type="pres">
      <dgm:prSet presAssocID="{CA834623-0C93-F244-BDFB-5FD1A86AC6A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97D7C-1736-CF42-9F17-832A49CD73F4}" type="pres">
      <dgm:prSet presAssocID="{CA834623-0C93-F244-BDFB-5FD1A86AC6A5}" presName="accent_1" presStyleCnt="0"/>
      <dgm:spPr/>
      <dgm:t>
        <a:bodyPr/>
        <a:lstStyle/>
        <a:p>
          <a:endParaRPr lang="en-US"/>
        </a:p>
      </dgm:t>
    </dgm:pt>
    <dgm:pt modelId="{3C607C3C-E205-9B42-A82C-80494764FDF7}" type="pres">
      <dgm:prSet presAssocID="{CA834623-0C93-F244-BDFB-5FD1A86AC6A5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6EF59358-56F8-4847-8581-22BA5B3F93E8}" type="pres">
      <dgm:prSet presAssocID="{97594B2A-0729-454B-A160-7690FAD11F4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F19A-EC4D-C343-92D7-AAB0C1CE1D87}" type="pres">
      <dgm:prSet presAssocID="{97594B2A-0729-454B-A160-7690FAD11F45}" presName="accent_2" presStyleCnt="0"/>
      <dgm:spPr/>
      <dgm:t>
        <a:bodyPr/>
        <a:lstStyle/>
        <a:p>
          <a:endParaRPr lang="en-US"/>
        </a:p>
      </dgm:t>
    </dgm:pt>
    <dgm:pt modelId="{85FDEBED-5F4B-5D4D-ABBB-AB099E51E488}" type="pres">
      <dgm:prSet presAssocID="{97594B2A-0729-454B-A160-7690FAD11F45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CBA57925-FA4B-9443-B438-E1E0987D6DCB}" type="pres">
      <dgm:prSet presAssocID="{893FA158-4698-0942-A953-E7963CA361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F240A-3C9F-554E-8663-55E9D0B8D1A2}" type="pres">
      <dgm:prSet presAssocID="{893FA158-4698-0942-A953-E7963CA361C2}" presName="accent_3" presStyleCnt="0"/>
      <dgm:spPr/>
      <dgm:t>
        <a:bodyPr/>
        <a:lstStyle/>
        <a:p>
          <a:endParaRPr lang="en-US"/>
        </a:p>
      </dgm:t>
    </dgm:pt>
    <dgm:pt modelId="{6CBDE202-A0D8-5A46-A731-BEFF183C1A1D}" type="pres">
      <dgm:prSet presAssocID="{893FA158-4698-0942-A953-E7963CA361C2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9C6C880E-1555-D04B-9EB1-15D8CFDC665D}" type="pres">
      <dgm:prSet presAssocID="{51A187AC-01BB-A04E-A2FB-36FA4A71FB7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F62C7-E206-1448-A8B9-E263A367856C}" type="pres">
      <dgm:prSet presAssocID="{51A187AC-01BB-A04E-A2FB-36FA4A71FB75}" presName="accent_4" presStyleCnt="0"/>
      <dgm:spPr/>
    </dgm:pt>
    <dgm:pt modelId="{3D2AC389-3748-3344-ADCE-D9AB0B47C88F}" type="pres">
      <dgm:prSet presAssocID="{51A187AC-01BB-A04E-A2FB-36FA4A71FB75}" presName="accentRepeatNode" presStyleLbl="solidFgAcc1" presStyleIdx="3" presStyleCnt="4"/>
      <dgm:spPr/>
    </dgm:pt>
  </dgm:ptLst>
  <dgm:cxnLst>
    <dgm:cxn modelId="{B002E23E-E500-8245-9994-1929BA42F09F}" srcId="{1AF8EF50-01D3-D942-8866-4A2273319530}" destId="{97594B2A-0729-454B-A160-7690FAD11F45}" srcOrd="1" destOrd="0" parTransId="{EB6D78B0-132F-8B4C-95CC-332FFFE6088C}" sibTransId="{BFC683A1-0939-A444-9383-B88C6F46E8AE}"/>
    <dgm:cxn modelId="{0A3E426B-F5DE-5D4B-A5AA-E713EE5483C9}" srcId="{1AF8EF50-01D3-D942-8866-4A2273319530}" destId="{51A187AC-01BB-A04E-A2FB-36FA4A71FB75}" srcOrd="3" destOrd="0" parTransId="{EBE1C6DA-3D4F-4541-AC10-5A899190440E}" sibTransId="{9412770A-237D-C04E-A29C-BFE9DA4C5F71}"/>
    <dgm:cxn modelId="{56162A1A-2EB7-FE41-8F8C-C18CB8EDCDC7}" srcId="{1AF8EF50-01D3-D942-8866-4A2273319530}" destId="{893FA158-4698-0942-A953-E7963CA361C2}" srcOrd="2" destOrd="0" parTransId="{EBDE25D6-C1C0-0340-8BC0-9A3AB7CA5C98}" sibTransId="{0FAA4DAD-7842-7E4D-9A02-303040A08DFC}"/>
    <dgm:cxn modelId="{D25534C3-8ECB-8A41-8B68-514578C752F6}" type="presOf" srcId="{1AF8EF50-01D3-D942-8866-4A2273319530}" destId="{2201E387-4E73-2C44-9592-CDA0F40C30FE}" srcOrd="0" destOrd="0" presId="urn:microsoft.com/office/officeart/2008/layout/VerticalCurvedList"/>
    <dgm:cxn modelId="{6678A3C1-A7BC-0C48-B244-1FB14D325993}" type="presOf" srcId="{CA834623-0C93-F244-BDFB-5FD1A86AC6A5}" destId="{BDD67020-C3B9-5E4A-9379-BEEC15160262}" srcOrd="0" destOrd="0" presId="urn:microsoft.com/office/officeart/2008/layout/VerticalCurvedList"/>
    <dgm:cxn modelId="{8800F736-00B9-794A-8223-3EB1636BF8FB}" type="presOf" srcId="{38669B93-4E14-1B4A-AE27-0C16D8D87468}" destId="{DC4E5103-529B-F84C-AC6A-6581EB40D95E}" srcOrd="0" destOrd="0" presId="urn:microsoft.com/office/officeart/2008/layout/VerticalCurvedList"/>
    <dgm:cxn modelId="{C32A4CEB-1ABB-FB46-A6E9-606A03294918}" type="presOf" srcId="{51A187AC-01BB-A04E-A2FB-36FA4A71FB75}" destId="{9C6C880E-1555-D04B-9EB1-15D8CFDC665D}" srcOrd="0" destOrd="0" presId="urn:microsoft.com/office/officeart/2008/layout/VerticalCurvedList"/>
    <dgm:cxn modelId="{34B63E49-2FBD-D04D-8FAA-61D686B9BD7C}" type="presOf" srcId="{893FA158-4698-0942-A953-E7963CA361C2}" destId="{CBA57925-FA4B-9443-B438-E1E0987D6DCB}" srcOrd="0" destOrd="0" presId="urn:microsoft.com/office/officeart/2008/layout/VerticalCurvedList"/>
    <dgm:cxn modelId="{A80D96AF-97C7-494C-91E4-55E13725B318}" type="presOf" srcId="{97594B2A-0729-454B-A160-7690FAD11F45}" destId="{6EF59358-56F8-4847-8581-22BA5B3F93E8}" srcOrd="0" destOrd="0" presId="urn:microsoft.com/office/officeart/2008/layout/VerticalCurvedList"/>
    <dgm:cxn modelId="{BDB61A97-5B9E-7D4C-9F49-E9E7222FF70C}" srcId="{1AF8EF50-01D3-D942-8866-4A2273319530}" destId="{CA834623-0C93-F244-BDFB-5FD1A86AC6A5}" srcOrd="0" destOrd="0" parTransId="{14AFD0A4-4068-4947-896D-1A4C797FC632}" sibTransId="{38669B93-4E14-1B4A-AE27-0C16D8D87468}"/>
    <dgm:cxn modelId="{62FF062D-558C-ED46-8372-865207255FE6}" type="presParOf" srcId="{2201E387-4E73-2C44-9592-CDA0F40C30FE}" destId="{C5ADE493-CAA3-9749-BB75-D0C7C7CFD0B7}" srcOrd="0" destOrd="0" presId="urn:microsoft.com/office/officeart/2008/layout/VerticalCurvedList"/>
    <dgm:cxn modelId="{974D48AA-D5EC-6E46-9645-FFBB1DD01A10}" type="presParOf" srcId="{C5ADE493-CAA3-9749-BB75-D0C7C7CFD0B7}" destId="{A841A534-3354-9748-B4D5-185A6E10DD3D}" srcOrd="0" destOrd="0" presId="urn:microsoft.com/office/officeart/2008/layout/VerticalCurvedList"/>
    <dgm:cxn modelId="{DED66B35-CB07-4346-8F7F-7C1E2A48A9A2}" type="presParOf" srcId="{A841A534-3354-9748-B4D5-185A6E10DD3D}" destId="{1981B893-EAF3-C441-9C2C-CDDA7F3458F9}" srcOrd="0" destOrd="0" presId="urn:microsoft.com/office/officeart/2008/layout/VerticalCurvedList"/>
    <dgm:cxn modelId="{8FC6DE1C-1D03-8E49-80F8-4C808826D3A6}" type="presParOf" srcId="{A841A534-3354-9748-B4D5-185A6E10DD3D}" destId="{DC4E5103-529B-F84C-AC6A-6581EB40D95E}" srcOrd="1" destOrd="0" presId="urn:microsoft.com/office/officeart/2008/layout/VerticalCurvedList"/>
    <dgm:cxn modelId="{6CFB80E5-FD61-CB43-8E26-805E673BE48A}" type="presParOf" srcId="{A841A534-3354-9748-B4D5-185A6E10DD3D}" destId="{D279DB34-F03F-B240-A496-B7AC1A5EF827}" srcOrd="2" destOrd="0" presId="urn:microsoft.com/office/officeart/2008/layout/VerticalCurvedList"/>
    <dgm:cxn modelId="{8C50C5D7-931F-B547-B20A-49A28777B318}" type="presParOf" srcId="{A841A534-3354-9748-B4D5-185A6E10DD3D}" destId="{D67F0912-1615-8445-9972-110B5E33D346}" srcOrd="3" destOrd="0" presId="urn:microsoft.com/office/officeart/2008/layout/VerticalCurvedList"/>
    <dgm:cxn modelId="{47F9D0ED-FD80-F24E-B048-51F8BEC1C82D}" type="presParOf" srcId="{C5ADE493-CAA3-9749-BB75-D0C7C7CFD0B7}" destId="{BDD67020-C3B9-5E4A-9379-BEEC15160262}" srcOrd="1" destOrd="0" presId="urn:microsoft.com/office/officeart/2008/layout/VerticalCurvedList"/>
    <dgm:cxn modelId="{1C74377F-7067-8B4B-8C48-C8F3BA1BDDBA}" type="presParOf" srcId="{C5ADE493-CAA3-9749-BB75-D0C7C7CFD0B7}" destId="{E2F97D7C-1736-CF42-9F17-832A49CD73F4}" srcOrd="2" destOrd="0" presId="urn:microsoft.com/office/officeart/2008/layout/VerticalCurvedList"/>
    <dgm:cxn modelId="{86920D9F-43F7-F045-9AFF-0EA45310580A}" type="presParOf" srcId="{E2F97D7C-1736-CF42-9F17-832A49CD73F4}" destId="{3C607C3C-E205-9B42-A82C-80494764FDF7}" srcOrd="0" destOrd="0" presId="urn:microsoft.com/office/officeart/2008/layout/VerticalCurvedList"/>
    <dgm:cxn modelId="{BF5ED8F3-3D2D-A54D-BC41-6799336043CD}" type="presParOf" srcId="{C5ADE493-CAA3-9749-BB75-D0C7C7CFD0B7}" destId="{6EF59358-56F8-4847-8581-22BA5B3F93E8}" srcOrd="3" destOrd="0" presId="urn:microsoft.com/office/officeart/2008/layout/VerticalCurvedList"/>
    <dgm:cxn modelId="{5A4FE4C0-2812-9044-B5D5-1C812DF22732}" type="presParOf" srcId="{C5ADE493-CAA3-9749-BB75-D0C7C7CFD0B7}" destId="{B86CF19A-EC4D-C343-92D7-AAB0C1CE1D87}" srcOrd="4" destOrd="0" presId="urn:microsoft.com/office/officeart/2008/layout/VerticalCurvedList"/>
    <dgm:cxn modelId="{21799804-B6A6-F546-9635-4FC1D8EA1D5C}" type="presParOf" srcId="{B86CF19A-EC4D-C343-92D7-AAB0C1CE1D87}" destId="{85FDEBED-5F4B-5D4D-ABBB-AB099E51E488}" srcOrd="0" destOrd="0" presId="urn:microsoft.com/office/officeart/2008/layout/VerticalCurvedList"/>
    <dgm:cxn modelId="{B37BA757-F0BB-644C-85EA-01B9CD51AC12}" type="presParOf" srcId="{C5ADE493-CAA3-9749-BB75-D0C7C7CFD0B7}" destId="{CBA57925-FA4B-9443-B438-E1E0987D6DCB}" srcOrd="5" destOrd="0" presId="urn:microsoft.com/office/officeart/2008/layout/VerticalCurvedList"/>
    <dgm:cxn modelId="{26049CB7-A337-7D40-A3A5-D3633D501829}" type="presParOf" srcId="{C5ADE493-CAA3-9749-BB75-D0C7C7CFD0B7}" destId="{5C4F240A-3C9F-554E-8663-55E9D0B8D1A2}" srcOrd="6" destOrd="0" presId="urn:microsoft.com/office/officeart/2008/layout/VerticalCurvedList"/>
    <dgm:cxn modelId="{B579E1BF-07C8-A744-B97B-0FD6B698986F}" type="presParOf" srcId="{5C4F240A-3C9F-554E-8663-55E9D0B8D1A2}" destId="{6CBDE202-A0D8-5A46-A731-BEFF183C1A1D}" srcOrd="0" destOrd="0" presId="urn:microsoft.com/office/officeart/2008/layout/VerticalCurvedList"/>
    <dgm:cxn modelId="{EE69DCFF-9FD4-8647-AD23-AD147316601A}" type="presParOf" srcId="{C5ADE493-CAA3-9749-BB75-D0C7C7CFD0B7}" destId="{9C6C880E-1555-D04B-9EB1-15D8CFDC665D}" srcOrd="7" destOrd="0" presId="urn:microsoft.com/office/officeart/2008/layout/VerticalCurvedList"/>
    <dgm:cxn modelId="{19F3DD8B-243E-A34A-A35E-FD2B0003166E}" type="presParOf" srcId="{C5ADE493-CAA3-9749-BB75-D0C7C7CFD0B7}" destId="{4C9F62C7-E206-1448-A8B9-E263A367856C}" srcOrd="8" destOrd="0" presId="urn:microsoft.com/office/officeart/2008/layout/VerticalCurvedList"/>
    <dgm:cxn modelId="{642AC863-330B-EE47-9623-B1F30A42FE17}" type="presParOf" srcId="{4C9F62C7-E206-1448-A8B9-E263A367856C}" destId="{3D2AC389-3748-3344-ADCE-D9AB0B47C8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5DC82-AC11-1344-95FE-B4B9A56F199C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71425-ABAF-3347-A4DE-7B6D9FF705D4}">
      <dgm:prSet phldrT="[Text]" phldr="1"/>
      <dgm:spPr/>
      <dgm:t>
        <a:bodyPr/>
        <a:lstStyle/>
        <a:p>
          <a:endParaRPr lang="en-US"/>
        </a:p>
      </dgm:t>
    </dgm:pt>
    <dgm:pt modelId="{F1E7390C-45F4-0E43-AA58-14B680DCDD11}" type="parTrans" cxnId="{3CFBFD02-3D88-9845-9DF6-88000901EE62}">
      <dgm:prSet/>
      <dgm:spPr/>
      <dgm:t>
        <a:bodyPr/>
        <a:lstStyle/>
        <a:p>
          <a:endParaRPr lang="en-US"/>
        </a:p>
      </dgm:t>
    </dgm:pt>
    <dgm:pt modelId="{58634083-2EBF-8B47-8FE0-923BAA6468D2}" type="sibTrans" cxnId="{3CFBFD02-3D88-9845-9DF6-88000901EE62}">
      <dgm:prSet/>
      <dgm:spPr/>
      <dgm:t>
        <a:bodyPr/>
        <a:lstStyle/>
        <a:p>
          <a:endParaRPr lang="en-US"/>
        </a:p>
      </dgm:t>
    </dgm:pt>
    <dgm:pt modelId="{9D999067-5E02-A648-BD24-37C291E42AB5}">
      <dgm:prSet phldrT="[Text]"/>
      <dgm:spPr/>
      <dgm:t>
        <a:bodyPr/>
        <a:lstStyle/>
        <a:p>
          <a:r>
            <a:rPr lang="el-GR" dirty="0" smtClean="0"/>
            <a:t>Γενικά, αν δύο πράγματα μοιάζουν σημαίνει ότι έχουν κάτι κοινό.</a:t>
          </a:r>
          <a:endParaRPr lang="en-US" dirty="0"/>
        </a:p>
      </dgm:t>
    </dgm:pt>
    <dgm:pt modelId="{2280FF46-3216-E24C-940F-3CB912915F26}" type="parTrans" cxnId="{28159D9B-1BD0-C844-A82F-3A75B0C4F66B}">
      <dgm:prSet/>
      <dgm:spPr/>
      <dgm:t>
        <a:bodyPr/>
        <a:lstStyle/>
        <a:p>
          <a:endParaRPr lang="en-US"/>
        </a:p>
      </dgm:t>
    </dgm:pt>
    <dgm:pt modelId="{887B72CB-F4A1-BF47-8371-8CD4667D695D}" type="sibTrans" cxnId="{28159D9B-1BD0-C844-A82F-3A75B0C4F66B}">
      <dgm:prSet/>
      <dgm:spPr/>
      <dgm:t>
        <a:bodyPr/>
        <a:lstStyle/>
        <a:p>
          <a:endParaRPr lang="en-US"/>
        </a:p>
      </dgm:t>
    </dgm:pt>
    <dgm:pt modelId="{F3C20556-9D40-3B46-AB39-101E7589819A}">
      <dgm:prSet phldrT="[Text]" phldr="1"/>
      <dgm:spPr/>
      <dgm:t>
        <a:bodyPr/>
        <a:lstStyle/>
        <a:p>
          <a:endParaRPr lang="en-US" dirty="0"/>
        </a:p>
      </dgm:t>
    </dgm:pt>
    <dgm:pt modelId="{4D01D117-028B-8141-9FC8-FCF28864F902}" type="parTrans" cxnId="{EFA94353-8927-0A46-9268-765DF105546B}">
      <dgm:prSet/>
      <dgm:spPr/>
      <dgm:t>
        <a:bodyPr/>
        <a:lstStyle/>
        <a:p>
          <a:endParaRPr lang="en-US"/>
        </a:p>
      </dgm:t>
    </dgm:pt>
    <dgm:pt modelId="{7A0EF7A5-9B2B-1A44-BD4C-9732714DA37E}" type="sibTrans" cxnId="{EFA94353-8927-0A46-9268-765DF105546B}">
      <dgm:prSet/>
      <dgm:spPr/>
      <dgm:t>
        <a:bodyPr/>
        <a:lstStyle/>
        <a:p>
          <a:endParaRPr lang="en-US"/>
        </a:p>
      </dgm:t>
    </dgm:pt>
    <dgm:pt modelId="{C136F13B-E2B6-CD47-9A06-C28FC2872F5B}">
      <dgm:prSet phldrT="[Text]" phldr="1"/>
      <dgm:spPr/>
      <dgm:t>
        <a:bodyPr/>
        <a:lstStyle/>
        <a:p>
          <a:endParaRPr lang="en-US"/>
        </a:p>
      </dgm:t>
    </dgm:pt>
    <dgm:pt modelId="{B1D1E3EE-D929-C24E-86FA-EE1C8EC462DF}" type="parTrans" cxnId="{E5319939-430B-D642-BD33-12BEEAC987BE}">
      <dgm:prSet/>
      <dgm:spPr/>
      <dgm:t>
        <a:bodyPr/>
        <a:lstStyle/>
        <a:p>
          <a:endParaRPr lang="en-US"/>
        </a:p>
      </dgm:t>
    </dgm:pt>
    <dgm:pt modelId="{A04EC508-6BD5-A44A-B846-6C5D03C37008}" type="sibTrans" cxnId="{E5319939-430B-D642-BD33-12BEEAC987BE}">
      <dgm:prSet/>
      <dgm:spPr/>
      <dgm:t>
        <a:bodyPr/>
        <a:lstStyle/>
        <a:p>
          <a:endParaRPr lang="en-US"/>
        </a:p>
      </dgm:t>
    </dgm:pt>
    <dgm:pt modelId="{E6AF059B-391A-574A-9161-E150F48602A9}">
      <dgm:prSet phldrT="[Text]"/>
      <dgm:spPr/>
      <dgm:t>
        <a:bodyPr/>
        <a:lstStyle/>
        <a:p>
          <a:r>
            <a:rPr lang="el-GR" dirty="0" smtClean="0"/>
            <a:t>Αυτό το κοινό δεν είναι ατομικό, αφού δεν αφορά σε ένα πράγμα.</a:t>
          </a:r>
          <a:endParaRPr lang="en-US" dirty="0"/>
        </a:p>
      </dgm:t>
    </dgm:pt>
    <dgm:pt modelId="{4F1B54AE-027C-F047-A859-018771720592}" type="parTrans" cxnId="{4F91CF11-F753-CB42-A043-923BE9AEAF24}">
      <dgm:prSet/>
      <dgm:spPr/>
      <dgm:t>
        <a:bodyPr/>
        <a:lstStyle/>
        <a:p>
          <a:endParaRPr lang="en-US"/>
        </a:p>
      </dgm:t>
    </dgm:pt>
    <dgm:pt modelId="{48F3D928-6BEB-2243-A390-E907253F0182}" type="sibTrans" cxnId="{4F91CF11-F753-CB42-A043-923BE9AEAF24}">
      <dgm:prSet/>
      <dgm:spPr/>
      <dgm:t>
        <a:bodyPr/>
        <a:lstStyle/>
        <a:p>
          <a:endParaRPr lang="en-US"/>
        </a:p>
      </dgm:t>
    </dgm:pt>
    <dgm:pt modelId="{41B4EF69-3011-644B-A286-D13BEFC0D75B}">
      <dgm:prSet phldrT="[Text]" phldr="1"/>
      <dgm:spPr/>
      <dgm:t>
        <a:bodyPr/>
        <a:lstStyle/>
        <a:p>
          <a:endParaRPr lang="en-US"/>
        </a:p>
      </dgm:t>
    </dgm:pt>
    <dgm:pt modelId="{A8787104-F9A7-6C4D-B9E3-85663D0AE47A}" type="parTrans" cxnId="{03B9A5E0-C8D6-0641-8D5A-46B43D25EE66}">
      <dgm:prSet/>
      <dgm:spPr/>
      <dgm:t>
        <a:bodyPr/>
        <a:lstStyle/>
        <a:p>
          <a:endParaRPr lang="en-US"/>
        </a:p>
      </dgm:t>
    </dgm:pt>
    <dgm:pt modelId="{4CDFAF40-B143-6047-96D2-2FB4F2D5161C}" type="sibTrans" cxnId="{03B9A5E0-C8D6-0641-8D5A-46B43D25EE66}">
      <dgm:prSet/>
      <dgm:spPr/>
      <dgm:t>
        <a:bodyPr/>
        <a:lstStyle/>
        <a:p>
          <a:endParaRPr lang="en-US"/>
        </a:p>
      </dgm:t>
    </dgm:pt>
    <dgm:pt modelId="{28C07A01-8964-C347-AEF7-1C3D1BEBBB9A}">
      <dgm:prSet phldrT="[Text]" phldr="1"/>
      <dgm:spPr/>
      <dgm:t>
        <a:bodyPr/>
        <a:lstStyle/>
        <a:p>
          <a:endParaRPr lang="en-US"/>
        </a:p>
      </dgm:t>
    </dgm:pt>
    <dgm:pt modelId="{04DC4E36-4398-1749-932A-83E65DDCF09A}" type="parTrans" cxnId="{26BB870A-5033-0748-8C98-5764EB2599BB}">
      <dgm:prSet/>
      <dgm:spPr/>
      <dgm:t>
        <a:bodyPr/>
        <a:lstStyle/>
        <a:p>
          <a:endParaRPr lang="en-US"/>
        </a:p>
      </dgm:t>
    </dgm:pt>
    <dgm:pt modelId="{2F9F4D5D-A492-4A4E-B536-5EAECF4BB997}" type="sibTrans" cxnId="{26BB870A-5033-0748-8C98-5764EB2599BB}">
      <dgm:prSet/>
      <dgm:spPr/>
      <dgm:t>
        <a:bodyPr/>
        <a:lstStyle/>
        <a:p>
          <a:endParaRPr lang="en-US"/>
        </a:p>
      </dgm:t>
    </dgm:pt>
    <dgm:pt modelId="{8A8E0389-190B-7B43-82BE-3AB039035835}">
      <dgm:prSet phldrT="[Text]"/>
      <dgm:spPr/>
      <dgm:t>
        <a:bodyPr/>
        <a:lstStyle/>
        <a:p>
          <a:r>
            <a:rPr lang="el-GR" dirty="0" smtClean="0"/>
            <a:t>Άρα, το κοινό είναι γενικό ή καθολικό.</a:t>
          </a:r>
          <a:endParaRPr lang="en-US" dirty="0"/>
        </a:p>
      </dgm:t>
    </dgm:pt>
    <dgm:pt modelId="{B4314211-6000-3847-A1C6-7EA4B3AF0CE5}" type="parTrans" cxnId="{C0A6B21F-F87E-3F43-BD7E-E56CC668B855}">
      <dgm:prSet/>
      <dgm:spPr/>
      <dgm:t>
        <a:bodyPr/>
        <a:lstStyle/>
        <a:p>
          <a:endParaRPr lang="en-US"/>
        </a:p>
      </dgm:t>
    </dgm:pt>
    <dgm:pt modelId="{7B99A303-F8A8-9D4E-BFEB-BE00064271B7}" type="sibTrans" cxnId="{C0A6B21F-F87E-3F43-BD7E-E56CC668B855}">
      <dgm:prSet/>
      <dgm:spPr/>
      <dgm:t>
        <a:bodyPr/>
        <a:lstStyle/>
        <a:p>
          <a:endParaRPr lang="en-US"/>
        </a:p>
      </dgm:t>
    </dgm:pt>
    <dgm:pt modelId="{3F920F5A-03C2-784D-93A3-5E3ACDC05F21}">
      <dgm:prSet phldrT="[Text]" phldr="1"/>
      <dgm:spPr/>
      <dgm:t>
        <a:bodyPr/>
        <a:lstStyle/>
        <a:p>
          <a:endParaRPr lang="en-US"/>
        </a:p>
      </dgm:t>
    </dgm:pt>
    <dgm:pt modelId="{09312005-35F8-284B-BE4D-22E63FCFB16B}" type="parTrans" cxnId="{AA3CD6EF-E5A0-4B47-91D8-125AF11BA8BC}">
      <dgm:prSet/>
      <dgm:spPr/>
      <dgm:t>
        <a:bodyPr/>
        <a:lstStyle/>
        <a:p>
          <a:endParaRPr lang="en-US"/>
        </a:p>
      </dgm:t>
    </dgm:pt>
    <dgm:pt modelId="{A8D83596-A6F2-054B-8944-A8CAA42B3459}" type="sibTrans" cxnId="{AA3CD6EF-E5A0-4B47-91D8-125AF11BA8BC}">
      <dgm:prSet/>
      <dgm:spPr/>
      <dgm:t>
        <a:bodyPr/>
        <a:lstStyle/>
        <a:p>
          <a:endParaRPr lang="en-US"/>
        </a:p>
      </dgm:t>
    </dgm:pt>
    <dgm:pt modelId="{3B94745B-4D32-264C-B434-06D7D9A049A8}" type="pres">
      <dgm:prSet presAssocID="{D795DC82-AC11-1344-95FE-B4B9A56F199C}" presName="Name0" presStyleCnt="0">
        <dgm:presLayoutVars>
          <dgm:dir/>
          <dgm:animLvl val="lvl"/>
          <dgm:resizeHandles val="exact"/>
        </dgm:presLayoutVars>
      </dgm:prSet>
      <dgm:spPr/>
    </dgm:pt>
    <dgm:pt modelId="{EC54D410-9B43-A347-BF5E-D5D63DD9FC6C}" type="pres">
      <dgm:prSet presAssocID="{D795DC82-AC11-1344-95FE-B4B9A56F199C}" presName="tSp" presStyleCnt="0"/>
      <dgm:spPr/>
    </dgm:pt>
    <dgm:pt modelId="{A29A5BE9-E8AE-FD42-9867-62B70E7AC14A}" type="pres">
      <dgm:prSet presAssocID="{D795DC82-AC11-1344-95FE-B4B9A56F199C}" presName="bSp" presStyleCnt="0"/>
      <dgm:spPr/>
    </dgm:pt>
    <dgm:pt modelId="{A75E3BDD-DAD2-374F-B11E-335C4804350F}" type="pres">
      <dgm:prSet presAssocID="{D795DC82-AC11-1344-95FE-B4B9A56F199C}" presName="process" presStyleCnt="0"/>
      <dgm:spPr/>
    </dgm:pt>
    <dgm:pt modelId="{D039408F-C22D-8D4F-8318-96B7F26BCD1B}" type="pres">
      <dgm:prSet presAssocID="{2AF71425-ABAF-3347-A4DE-7B6D9FF705D4}" presName="composite1" presStyleCnt="0"/>
      <dgm:spPr/>
    </dgm:pt>
    <dgm:pt modelId="{A84A76C2-6BD8-D241-B91D-1A94391CF27D}" type="pres">
      <dgm:prSet presAssocID="{2AF71425-ABAF-3347-A4DE-7B6D9FF705D4}" presName="dummyNode1" presStyleLbl="node1" presStyleIdx="0" presStyleCnt="3"/>
      <dgm:spPr/>
    </dgm:pt>
    <dgm:pt modelId="{FCC7061E-CAEE-5E44-8EA5-6A8DE6EB8B89}" type="pres">
      <dgm:prSet presAssocID="{2AF71425-ABAF-3347-A4DE-7B6D9FF705D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AD4B3-0D36-4C47-88A7-EC274ABAF19B}" type="pres">
      <dgm:prSet presAssocID="{2AF71425-ABAF-3347-A4DE-7B6D9FF705D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51AC-6360-7B4D-A97D-ED00EDD63B46}" type="pres">
      <dgm:prSet presAssocID="{2AF71425-ABAF-3347-A4DE-7B6D9FF705D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9B81D6D-DC7E-B54F-A45F-00A124C4C46D}" type="pres">
      <dgm:prSet presAssocID="{2AF71425-ABAF-3347-A4DE-7B6D9FF705D4}" presName="connSite1" presStyleCnt="0"/>
      <dgm:spPr/>
    </dgm:pt>
    <dgm:pt modelId="{FE07974B-ED6E-7446-BA39-929BB19F72C4}" type="pres">
      <dgm:prSet presAssocID="{58634083-2EBF-8B47-8FE0-923BAA6468D2}" presName="Name9" presStyleLbl="sibTrans2D1" presStyleIdx="0" presStyleCnt="2"/>
      <dgm:spPr/>
    </dgm:pt>
    <dgm:pt modelId="{123596BF-3EED-3D46-B595-B49AF181591D}" type="pres">
      <dgm:prSet presAssocID="{C136F13B-E2B6-CD47-9A06-C28FC2872F5B}" presName="composite2" presStyleCnt="0"/>
      <dgm:spPr/>
    </dgm:pt>
    <dgm:pt modelId="{3CA9A9A5-E310-C640-A2F7-920998335390}" type="pres">
      <dgm:prSet presAssocID="{C136F13B-E2B6-CD47-9A06-C28FC2872F5B}" presName="dummyNode2" presStyleLbl="node1" presStyleIdx="0" presStyleCnt="3"/>
      <dgm:spPr/>
    </dgm:pt>
    <dgm:pt modelId="{28069964-7660-7546-882B-F3C71E4B5FFB}" type="pres">
      <dgm:prSet presAssocID="{C136F13B-E2B6-CD47-9A06-C28FC2872F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CD8E8-31F6-1A47-A66D-C4A01F024FCA}" type="pres">
      <dgm:prSet presAssocID="{C136F13B-E2B6-CD47-9A06-C28FC2872F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FBCAC-698F-1C40-B89D-9F5DC6166CBB}" type="pres">
      <dgm:prSet presAssocID="{C136F13B-E2B6-CD47-9A06-C28FC2872F5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73E79F2-D421-4949-87F9-6CCBC154D9CB}" type="pres">
      <dgm:prSet presAssocID="{C136F13B-E2B6-CD47-9A06-C28FC2872F5B}" presName="connSite2" presStyleCnt="0"/>
      <dgm:spPr/>
    </dgm:pt>
    <dgm:pt modelId="{D1C50178-DC88-AF45-8B5B-B03A3FB9CCC2}" type="pres">
      <dgm:prSet presAssocID="{A04EC508-6BD5-A44A-B846-6C5D03C37008}" presName="Name18" presStyleLbl="sibTrans2D1" presStyleIdx="1" presStyleCnt="2"/>
      <dgm:spPr/>
    </dgm:pt>
    <dgm:pt modelId="{E02DDDD5-DCB0-324F-B55C-D9422D50FBBA}" type="pres">
      <dgm:prSet presAssocID="{28C07A01-8964-C347-AEF7-1C3D1BEBBB9A}" presName="composite1" presStyleCnt="0"/>
      <dgm:spPr/>
    </dgm:pt>
    <dgm:pt modelId="{47335482-BF70-194D-B886-41EAFD7EA6BC}" type="pres">
      <dgm:prSet presAssocID="{28C07A01-8964-C347-AEF7-1C3D1BEBBB9A}" presName="dummyNode1" presStyleLbl="node1" presStyleIdx="1" presStyleCnt="3"/>
      <dgm:spPr/>
    </dgm:pt>
    <dgm:pt modelId="{04F3EE19-1019-8E46-9856-D36BEF859BDC}" type="pres">
      <dgm:prSet presAssocID="{28C07A01-8964-C347-AEF7-1C3D1BEBBB9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A02D-AE85-FE47-8F01-4763DBCFC7FE}" type="pres">
      <dgm:prSet presAssocID="{28C07A01-8964-C347-AEF7-1C3D1BEBBB9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6611-93E3-3D4C-B2DF-B2CA6135F288}" type="pres">
      <dgm:prSet presAssocID="{28C07A01-8964-C347-AEF7-1C3D1BEBBB9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0D6EEE5-7B6B-5741-9705-AD357DBC817A}" type="pres">
      <dgm:prSet presAssocID="{28C07A01-8964-C347-AEF7-1C3D1BEBBB9A}" presName="connSite1" presStyleCnt="0"/>
      <dgm:spPr/>
    </dgm:pt>
  </dgm:ptLst>
  <dgm:cxnLst>
    <dgm:cxn modelId="{C2802FBD-315B-6F4D-9C55-9BA8D6A78E06}" type="presOf" srcId="{8A8E0389-190B-7B43-82BE-3AB039035835}" destId="{04F3EE19-1019-8E46-9856-D36BEF859BDC}" srcOrd="0" destOrd="0" presId="urn:microsoft.com/office/officeart/2005/8/layout/hProcess4"/>
    <dgm:cxn modelId="{BB8CD01C-BACD-3C47-AEAE-8856A156ECC3}" type="presOf" srcId="{3F920F5A-03C2-784D-93A3-5E3ACDC05F21}" destId="{548AA02D-AE85-FE47-8F01-4763DBCFC7FE}" srcOrd="1" destOrd="1" presId="urn:microsoft.com/office/officeart/2005/8/layout/hProcess4"/>
    <dgm:cxn modelId="{1B6BA029-DA8A-164F-86D3-AFF682ABDD95}" type="presOf" srcId="{A04EC508-6BD5-A44A-B846-6C5D03C37008}" destId="{D1C50178-DC88-AF45-8B5B-B03A3FB9CCC2}" srcOrd="0" destOrd="0" presId="urn:microsoft.com/office/officeart/2005/8/layout/hProcess4"/>
    <dgm:cxn modelId="{C07B71B8-5C7E-194B-A7ED-85B57A2B597F}" type="presOf" srcId="{8A8E0389-190B-7B43-82BE-3AB039035835}" destId="{548AA02D-AE85-FE47-8F01-4763DBCFC7FE}" srcOrd="1" destOrd="0" presId="urn:microsoft.com/office/officeart/2005/8/layout/hProcess4"/>
    <dgm:cxn modelId="{C0A6B21F-F87E-3F43-BD7E-E56CC668B855}" srcId="{28C07A01-8964-C347-AEF7-1C3D1BEBBB9A}" destId="{8A8E0389-190B-7B43-82BE-3AB039035835}" srcOrd="0" destOrd="0" parTransId="{B4314211-6000-3847-A1C6-7EA4B3AF0CE5}" sibTransId="{7B99A303-F8A8-9D4E-BFEB-BE00064271B7}"/>
    <dgm:cxn modelId="{53E1A891-7DA1-9F46-83A7-22218628F408}" type="presOf" srcId="{3F920F5A-03C2-784D-93A3-5E3ACDC05F21}" destId="{04F3EE19-1019-8E46-9856-D36BEF859BDC}" srcOrd="0" destOrd="1" presId="urn:microsoft.com/office/officeart/2005/8/layout/hProcess4"/>
    <dgm:cxn modelId="{EFA94353-8927-0A46-9268-765DF105546B}" srcId="{2AF71425-ABAF-3347-A4DE-7B6D9FF705D4}" destId="{F3C20556-9D40-3B46-AB39-101E7589819A}" srcOrd="1" destOrd="0" parTransId="{4D01D117-028B-8141-9FC8-FCF28864F902}" sibTransId="{7A0EF7A5-9B2B-1A44-BD4C-9732714DA37E}"/>
    <dgm:cxn modelId="{20216A68-1D2A-6949-9185-35C0B3BADC13}" type="presOf" srcId="{D795DC82-AC11-1344-95FE-B4B9A56F199C}" destId="{3B94745B-4D32-264C-B434-06D7D9A049A8}" srcOrd="0" destOrd="0" presId="urn:microsoft.com/office/officeart/2005/8/layout/hProcess4"/>
    <dgm:cxn modelId="{1DA5892B-4B4D-C04F-ACCD-24A3326F32A0}" type="presOf" srcId="{28C07A01-8964-C347-AEF7-1C3D1BEBBB9A}" destId="{1C796611-93E3-3D4C-B2DF-B2CA6135F288}" srcOrd="0" destOrd="0" presId="urn:microsoft.com/office/officeart/2005/8/layout/hProcess4"/>
    <dgm:cxn modelId="{4F91CF11-F753-CB42-A043-923BE9AEAF24}" srcId="{C136F13B-E2B6-CD47-9A06-C28FC2872F5B}" destId="{E6AF059B-391A-574A-9161-E150F48602A9}" srcOrd="0" destOrd="0" parTransId="{4F1B54AE-027C-F047-A859-018771720592}" sibTransId="{48F3D928-6BEB-2243-A390-E907253F0182}"/>
    <dgm:cxn modelId="{4674A6BD-02F0-9B42-8876-55D31DED7B78}" type="presOf" srcId="{C136F13B-E2B6-CD47-9A06-C28FC2872F5B}" destId="{F33FBCAC-698F-1C40-B89D-9F5DC6166CBB}" srcOrd="0" destOrd="0" presId="urn:microsoft.com/office/officeart/2005/8/layout/hProcess4"/>
    <dgm:cxn modelId="{33E15530-75A4-FA44-88A1-83C3A147B407}" type="presOf" srcId="{E6AF059B-391A-574A-9161-E150F48602A9}" destId="{28069964-7660-7546-882B-F3C71E4B5FFB}" srcOrd="0" destOrd="0" presId="urn:microsoft.com/office/officeart/2005/8/layout/hProcess4"/>
    <dgm:cxn modelId="{03B9A5E0-C8D6-0641-8D5A-46B43D25EE66}" srcId="{C136F13B-E2B6-CD47-9A06-C28FC2872F5B}" destId="{41B4EF69-3011-644B-A286-D13BEFC0D75B}" srcOrd="1" destOrd="0" parTransId="{A8787104-F9A7-6C4D-B9E3-85663D0AE47A}" sibTransId="{4CDFAF40-B143-6047-96D2-2FB4F2D5161C}"/>
    <dgm:cxn modelId="{AA3CD6EF-E5A0-4B47-91D8-125AF11BA8BC}" srcId="{28C07A01-8964-C347-AEF7-1C3D1BEBBB9A}" destId="{3F920F5A-03C2-784D-93A3-5E3ACDC05F21}" srcOrd="1" destOrd="0" parTransId="{09312005-35F8-284B-BE4D-22E63FCFB16B}" sibTransId="{A8D83596-A6F2-054B-8944-A8CAA42B3459}"/>
    <dgm:cxn modelId="{15958753-30AA-D149-855B-D5D24A71F118}" type="presOf" srcId="{F3C20556-9D40-3B46-AB39-101E7589819A}" destId="{40AAD4B3-0D36-4C47-88A7-EC274ABAF19B}" srcOrd="1" destOrd="1" presId="urn:microsoft.com/office/officeart/2005/8/layout/hProcess4"/>
    <dgm:cxn modelId="{D09CB3F7-D8F3-D64D-87AB-04754F3D5C4D}" type="presOf" srcId="{41B4EF69-3011-644B-A286-D13BEFC0D75B}" destId="{ABDCD8E8-31F6-1A47-A66D-C4A01F024FCA}" srcOrd="1" destOrd="1" presId="urn:microsoft.com/office/officeart/2005/8/layout/hProcess4"/>
    <dgm:cxn modelId="{5A8222CD-315E-B64B-977D-53568EBC1087}" type="presOf" srcId="{2AF71425-ABAF-3347-A4DE-7B6D9FF705D4}" destId="{78BD51AC-6360-7B4D-A97D-ED00EDD63B46}" srcOrd="0" destOrd="0" presId="urn:microsoft.com/office/officeart/2005/8/layout/hProcess4"/>
    <dgm:cxn modelId="{EBEB9F5E-3C1F-0D4B-9B36-3A964AC0F428}" type="presOf" srcId="{E6AF059B-391A-574A-9161-E150F48602A9}" destId="{ABDCD8E8-31F6-1A47-A66D-C4A01F024FCA}" srcOrd="1" destOrd="0" presId="urn:microsoft.com/office/officeart/2005/8/layout/hProcess4"/>
    <dgm:cxn modelId="{E5319939-430B-D642-BD33-12BEEAC987BE}" srcId="{D795DC82-AC11-1344-95FE-B4B9A56F199C}" destId="{C136F13B-E2B6-CD47-9A06-C28FC2872F5B}" srcOrd="1" destOrd="0" parTransId="{B1D1E3EE-D929-C24E-86FA-EE1C8EC462DF}" sibTransId="{A04EC508-6BD5-A44A-B846-6C5D03C37008}"/>
    <dgm:cxn modelId="{09B09C66-59EB-2140-8AF6-0254D05CC370}" type="presOf" srcId="{9D999067-5E02-A648-BD24-37C291E42AB5}" destId="{40AAD4B3-0D36-4C47-88A7-EC274ABAF19B}" srcOrd="1" destOrd="0" presId="urn:microsoft.com/office/officeart/2005/8/layout/hProcess4"/>
    <dgm:cxn modelId="{B78ECC36-5BEF-7D4B-8A55-0C1B237DAD46}" type="presOf" srcId="{F3C20556-9D40-3B46-AB39-101E7589819A}" destId="{FCC7061E-CAEE-5E44-8EA5-6A8DE6EB8B89}" srcOrd="0" destOrd="1" presId="urn:microsoft.com/office/officeart/2005/8/layout/hProcess4"/>
    <dgm:cxn modelId="{8A0F909E-00EB-844A-B60D-A5E1D8279209}" type="presOf" srcId="{41B4EF69-3011-644B-A286-D13BEFC0D75B}" destId="{28069964-7660-7546-882B-F3C71E4B5FFB}" srcOrd="0" destOrd="1" presId="urn:microsoft.com/office/officeart/2005/8/layout/hProcess4"/>
    <dgm:cxn modelId="{28159D9B-1BD0-C844-A82F-3A75B0C4F66B}" srcId="{2AF71425-ABAF-3347-A4DE-7B6D9FF705D4}" destId="{9D999067-5E02-A648-BD24-37C291E42AB5}" srcOrd="0" destOrd="0" parTransId="{2280FF46-3216-E24C-940F-3CB912915F26}" sibTransId="{887B72CB-F4A1-BF47-8371-8CD4667D695D}"/>
    <dgm:cxn modelId="{26BB870A-5033-0748-8C98-5764EB2599BB}" srcId="{D795DC82-AC11-1344-95FE-B4B9A56F199C}" destId="{28C07A01-8964-C347-AEF7-1C3D1BEBBB9A}" srcOrd="2" destOrd="0" parTransId="{04DC4E36-4398-1749-932A-83E65DDCF09A}" sibTransId="{2F9F4D5D-A492-4A4E-B536-5EAECF4BB997}"/>
    <dgm:cxn modelId="{1A24C463-1F83-4340-A271-85E8CAABC512}" type="presOf" srcId="{58634083-2EBF-8B47-8FE0-923BAA6468D2}" destId="{FE07974B-ED6E-7446-BA39-929BB19F72C4}" srcOrd="0" destOrd="0" presId="urn:microsoft.com/office/officeart/2005/8/layout/hProcess4"/>
    <dgm:cxn modelId="{3CFBFD02-3D88-9845-9DF6-88000901EE62}" srcId="{D795DC82-AC11-1344-95FE-B4B9A56F199C}" destId="{2AF71425-ABAF-3347-A4DE-7B6D9FF705D4}" srcOrd="0" destOrd="0" parTransId="{F1E7390C-45F4-0E43-AA58-14B680DCDD11}" sibTransId="{58634083-2EBF-8B47-8FE0-923BAA6468D2}"/>
    <dgm:cxn modelId="{C13AF48F-D7A5-B948-8743-7A78F53D16FD}" type="presOf" srcId="{9D999067-5E02-A648-BD24-37C291E42AB5}" destId="{FCC7061E-CAEE-5E44-8EA5-6A8DE6EB8B89}" srcOrd="0" destOrd="0" presId="urn:microsoft.com/office/officeart/2005/8/layout/hProcess4"/>
    <dgm:cxn modelId="{6D45676A-4B4E-A543-8065-AD0D3729F5EF}" type="presParOf" srcId="{3B94745B-4D32-264C-B434-06D7D9A049A8}" destId="{EC54D410-9B43-A347-BF5E-D5D63DD9FC6C}" srcOrd="0" destOrd="0" presId="urn:microsoft.com/office/officeart/2005/8/layout/hProcess4"/>
    <dgm:cxn modelId="{22A0C223-5F63-C84C-B04E-06A6D487AAF8}" type="presParOf" srcId="{3B94745B-4D32-264C-B434-06D7D9A049A8}" destId="{A29A5BE9-E8AE-FD42-9867-62B70E7AC14A}" srcOrd="1" destOrd="0" presId="urn:microsoft.com/office/officeart/2005/8/layout/hProcess4"/>
    <dgm:cxn modelId="{5FEF5985-6C34-504F-818D-B7DCAE09F5D0}" type="presParOf" srcId="{3B94745B-4D32-264C-B434-06D7D9A049A8}" destId="{A75E3BDD-DAD2-374F-B11E-335C4804350F}" srcOrd="2" destOrd="0" presId="urn:microsoft.com/office/officeart/2005/8/layout/hProcess4"/>
    <dgm:cxn modelId="{50C7C8DE-6FE8-9948-BD01-73C4E02686CF}" type="presParOf" srcId="{A75E3BDD-DAD2-374F-B11E-335C4804350F}" destId="{D039408F-C22D-8D4F-8318-96B7F26BCD1B}" srcOrd="0" destOrd="0" presId="urn:microsoft.com/office/officeart/2005/8/layout/hProcess4"/>
    <dgm:cxn modelId="{5135DE43-156F-904F-B81C-2D6565416DBF}" type="presParOf" srcId="{D039408F-C22D-8D4F-8318-96B7F26BCD1B}" destId="{A84A76C2-6BD8-D241-B91D-1A94391CF27D}" srcOrd="0" destOrd="0" presId="urn:microsoft.com/office/officeart/2005/8/layout/hProcess4"/>
    <dgm:cxn modelId="{63ED21CC-8DAB-A048-A121-B72D54C4C83C}" type="presParOf" srcId="{D039408F-C22D-8D4F-8318-96B7F26BCD1B}" destId="{FCC7061E-CAEE-5E44-8EA5-6A8DE6EB8B89}" srcOrd="1" destOrd="0" presId="urn:microsoft.com/office/officeart/2005/8/layout/hProcess4"/>
    <dgm:cxn modelId="{5F3D337C-F3AF-0243-81D8-839910D78BC0}" type="presParOf" srcId="{D039408F-C22D-8D4F-8318-96B7F26BCD1B}" destId="{40AAD4B3-0D36-4C47-88A7-EC274ABAF19B}" srcOrd="2" destOrd="0" presId="urn:microsoft.com/office/officeart/2005/8/layout/hProcess4"/>
    <dgm:cxn modelId="{83E51392-8CC3-9E4A-8E2D-6EAD8A7D19F5}" type="presParOf" srcId="{D039408F-C22D-8D4F-8318-96B7F26BCD1B}" destId="{78BD51AC-6360-7B4D-A97D-ED00EDD63B46}" srcOrd="3" destOrd="0" presId="urn:microsoft.com/office/officeart/2005/8/layout/hProcess4"/>
    <dgm:cxn modelId="{B2475052-90DC-0A43-B7E6-DA1AA062F6F2}" type="presParOf" srcId="{D039408F-C22D-8D4F-8318-96B7F26BCD1B}" destId="{B9B81D6D-DC7E-B54F-A45F-00A124C4C46D}" srcOrd="4" destOrd="0" presId="urn:microsoft.com/office/officeart/2005/8/layout/hProcess4"/>
    <dgm:cxn modelId="{85F71804-1F83-4E41-8644-9E4056203447}" type="presParOf" srcId="{A75E3BDD-DAD2-374F-B11E-335C4804350F}" destId="{FE07974B-ED6E-7446-BA39-929BB19F72C4}" srcOrd="1" destOrd="0" presId="urn:microsoft.com/office/officeart/2005/8/layout/hProcess4"/>
    <dgm:cxn modelId="{DE46EA98-F093-D242-9E12-CDC9A5EBB264}" type="presParOf" srcId="{A75E3BDD-DAD2-374F-B11E-335C4804350F}" destId="{123596BF-3EED-3D46-B595-B49AF181591D}" srcOrd="2" destOrd="0" presId="urn:microsoft.com/office/officeart/2005/8/layout/hProcess4"/>
    <dgm:cxn modelId="{9C3D9015-8B4F-7B45-A89A-2ACFB8DDFF37}" type="presParOf" srcId="{123596BF-3EED-3D46-B595-B49AF181591D}" destId="{3CA9A9A5-E310-C640-A2F7-920998335390}" srcOrd="0" destOrd="0" presId="urn:microsoft.com/office/officeart/2005/8/layout/hProcess4"/>
    <dgm:cxn modelId="{E313631E-67C7-DC40-98EB-E930DEE7A36B}" type="presParOf" srcId="{123596BF-3EED-3D46-B595-B49AF181591D}" destId="{28069964-7660-7546-882B-F3C71E4B5FFB}" srcOrd="1" destOrd="0" presId="urn:microsoft.com/office/officeart/2005/8/layout/hProcess4"/>
    <dgm:cxn modelId="{B1BE14AB-C927-FD4D-AAED-DAE8A337AF26}" type="presParOf" srcId="{123596BF-3EED-3D46-B595-B49AF181591D}" destId="{ABDCD8E8-31F6-1A47-A66D-C4A01F024FCA}" srcOrd="2" destOrd="0" presId="urn:microsoft.com/office/officeart/2005/8/layout/hProcess4"/>
    <dgm:cxn modelId="{9A0B8682-2A6D-7143-A9AD-F97A455F91D6}" type="presParOf" srcId="{123596BF-3EED-3D46-B595-B49AF181591D}" destId="{F33FBCAC-698F-1C40-B89D-9F5DC6166CBB}" srcOrd="3" destOrd="0" presId="urn:microsoft.com/office/officeart/2005/8/layout/hProcess4"/>
    <dgm:cxn modelId="{15297459-8D98-A043-9F9B-DF4F41A3BF27}" type="presParOf" srcId="{123596BF-3EED-3D46-B595-B49AF181591D}" destId="{F73E79F2-D421-4949-87F9-6CCBC154D9CB}" srcOrd="4" destOrd="0" presId="urn:microsoft.com/office/officeart/2005/8/layout/hProcess4"/>
    <dgm:cxn modelId="{D68BA1C5-4357-9944-AA51-08CF3FAC6964}" type="presParOf" srcId="{A75E3BDD-DAD2-374F-B11E-335C4804350F}" destId="{D1C50178-DC88-AF45-8B5B-B03A3FB9CCC2}" srcOrd="3" destOrd="0" presId="urn:microsoft.com/office/officeart/2005/8/layout/hProcess4"/>
    <dgm:cxn modelId="{B2D52834-8675-3D4E-B4F5-B1AEBDC044A5}" type="presParOf" srcId="{A75E3BDD-DAD2-374F-B11E-335C4804350F}" destId="{E02DDDD5-DCB0-324F-B55C-D9422D50FBBA}" srcOrd="4" destOrd="0" presId="urn:microsoft.com/office/officeart/2005/8/layout/hProcess4"/>
    <dgm:cxn modelId="{821394F3-52A0-1C47-9AF5-1CC5E9A01D1B}" type="presParOf" srcId="{E02DDDD5-DCB0-324F-B55C-D9422D50FBBA}" destId="{47335482-BF70-194D-B886-41EAFD7EA6BC}" srcOrd="0" destOrd="0" presId="urn:microsoft.com/office/officeart/2005/8/layout/hProcess4"/>
    <dgm:cxn modelId="{AC3A4650-0EF6-E54B-B9AF-CFFD8920F521}" type="presParOf" srcId="{E02DDDD5-DCB0-324F-B55C-D9422D50FBBA}" destId="{04F3EE19-1019-8E46-9856-D36BEF859BDC}" srcOrd="1" destOrd="0" presId="urn:microsoft.com/office/officeart/2005/8/layout/hProcess4"/>
    <dgm:cxn modelId="{E86598D2-60F3-8949-8603-FEC36B80C9C5}" type="presParOf" srcId="{E02DDDD5-DCB0-324F-B55C-D9422D50FBBA}" destId="{548AA02D-AE85-FE47-8F01-4763DBCFC7FE}" srcOrd="2" destOrd="0" presId="urn:microsoft.com/office/officeart/2005/8/layout/hProcess4"/>
    <dgm:cxn modelId="{FC0754F1-4784-574D-975B-9336D33D2F62}" type="presParOf" srcId="{E02DDDD5-DCB0-324F-B55C-D9422D50FBBA}" destId="{1C796611-93E3-3D4C-B2DF-B2CA6135F288}" srcOrd="3" destOrd="0" presId="urn:microsoft.com/office/officeart/2005/8/layout/hProcess4"/>
    <dgm:cxn modelId="{08380301-C71D-F64C-B786-4D6EF2A8D4C9}" type="presParOf" srcId="{E02DDDD5-DCB0-324F-B55C-D9422D50FBBA}" destId="{A0D6EEE5-7B6B-5741-9705-AD357DBC817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BCDC-255D-E541-B8A5-2D4A25620081}">
      <dsp:nvSpPr>
        <dsp:cNvPr id="0" name=""/>
        <dsp:cNvSpPr/>
      </dsp:nvSpPr>
      <dsp:spPr>
        <a:xfrm>
          <a:off x="0" y="409072"/>
          <a:ext cx="110691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A56CF-4836-F14C-9BE9-0F1E51E27B2F}">
      <dsp:nvSpPr>
        <dsp:cNvPr id="0" name=""/>
        <dsp:cNvSpPr/>
      </dsp:nvSpPr>
      <dsp:spPr>
        <a:xfrm>
          <a:off x="553457" y="0"/>
          <a:ext cx="856515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871" tIns="0" rIns="292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το συγκεκριμένο βιβλίο που έχω μπροστά μου</a:t>
          </a:r>
          <a:endParaRPr lang="en-US" sz="2800" b="1" kern="1200" dirty="0"/>
        </a:p>
      </dsp:txBody>
      <dsp:txXfrm>
        <a:off x="589483" y="36026"/>
        <a:ext cx="8493107" cy="665948"/>
      </dsp:txXfrm>
    </dsp:sp>
    <dsp:sp modelId="{FDA319B8-0B2B-0248-8897-1B27DD9DC959}">
      <dsp:nvSpPr>
        <dsp:cNvPr id="0" name=""/>
        <dsp:cNvSpPr/>
      </dsp:nvSpPr>
      <dsp:spPr>
        <a:xfrm>
          <a:off x="0" y="1543072"/>
          <a:ext cx="110691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94E0-3B08-8D4C-A0C7-65DAA5371E6E}">
      <dsp:nvSpPr>
        <dsp:cNvPr id="0" name=""/>
        <dsp:cNvSpPr/>
      </dsp:nvSpPr>
      <dsp:spPr>
        <a:xfrm>
          <a:off x="553457" y="1174072"/>
          <a:ext cx="774840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871" tIns="0" rIns="292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οποιοδήποτε βιβλίο έχω στο σπίτι μου</a:t>
          </a:r>
          <a:endParaRPr lang="en-US" sz="2800" b="1" kern="1200" dirty="0"/>
        </a:p>
      </dsp:txBody>
      <dsp:txXfrm>
        <a:off x="589483" y="1210098"/>
        <a:ext cx="7676348" cy="665948"/>
      </dsp:txXfrm>
    </dsp:sp>
    <dsp:sp modelId="{152C2615-0311-764D-8AFB-32D888D7BFF6}">
      <dsp:nvSpPr>
        <dsp:cNvPr id="0" name=""/>
        <dsp:cNvSpPr/>
      </dsp:nvSpPr>
      <dsp:spPr>
        <a:xfrm>
          <a:off x="0" y="2677072"/>
          <a:ext cx="110691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57F6D-7CC5-6F46-886A-1E5B922B07D3}">
      <dsp:nvSpPr>
        <dsp:cNvPr id="0" name=""/>
        <dsp:cNvSpPr/>
      </dsp:nvSpPr>
      <dsp:spPr>
        <a:xfrm>
          <a:off x="553457" y="2308072"/>
          <a:ext cx="928568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871" tIns="0" rIns="292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οποιοδήποτε βιβλίο έχει ο οποιοσδήποτε άνθρωπος</a:t>
          </a:r>
          <a:endParaRPr lang="en-US" sz="2800" b="1" kern="1200" dirty="0"/>
        </a:p>
      </dsp:txBody>
      <dsp:txXfrm>
        <a:off x="589483" y="2344098"/>
        <a:ext cx="9213631" cy="665948"/>
      </dsp:txXfrm>
    </dsp:sp>
    <dsp:sp modelId="{3D92343D-ABFB-D84D-89B0-393A498E97D8}">
      <dsp:nvSpPr>
        <dsp:cNvPr id="0" name=""/>
        <dsp:cNvSpPr/>
      </dsp:nvSpPr>
      <dsp:spPr>
        <a:xfrm>
          <a:off x="0" y="3811072"/>
          <a:ext cx="110691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C8ED9-858E-0646-BE3C-AA581AB5A363}">
      <dsp:nvSpPr>
        <dsp:cNvPr id="0" name=""/>
        <dsp:cNvSpPr/>
      </dsp:nvSpPr>
      <dsp:spPr>
        <a:xfrm>
          <a:off x="553457" y="3442072"/>
          <a:ext cx="10044871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871" tIns="0" rIns="292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οποιοδήποτε βιβλίο γράφτηκε στο παρελθόν ή γράφεται τώρα</a:t>
          </a:r>
          <a:endParaRPr lang="en-US" sz="2800" b="1" kern="1200" dirty="0"/>
        </a:p>
      </dsp:txBody>
      <dsp:txXfrm>
        <a:off x="589483" y="3478098"/>
        <a:ext cx="9972819" cy="665948"/>
      </dsp:txXfrm>
    </dsp:sp>
    <dsp:sp modelId="{291D4F6B-88C7-3643-83AC-B9E1AB7669CA}">
      <dsp:nvSpPr>
        <dsp:cNvPr id="0" name=""/>
        <dsp:cNvSpPr/>
      </dsp:nvSpPr>
      <dsp:spPr>
        <a:xfrm>
          <a:off x="0" y="4945072"/>
          <a:ext cx="110691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05E1-D6A5-864E-9A78-4EB086BBB37B}">
      <dsp:nvSpPr>
        <dsp:cNvPr id="0" name=""/>
        <dsp:cNvSpPr/>
      </dsp:nvSpPr>
      <dsp:spPr>
        <a:xfrm>
          <a:off x="553457" y="4576072"/>
          <a:ext cx="9121804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871" tIns="0" rIns="292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οποιοδήποτε βιβλίο θα γραφτεί στο μέλλον</a:t>
          </a:r>
          <a:endParaRPr lang="en-US" sz="2800" b="1" kern="1200" dirty="0"/>
        </a:p>
      </dsp:txBody>
      <dsp:txXfrm>
        <a:off x="589483" y="4612098"/>
        <a:ext cx="9049752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E5103-529B-F84C-AC6A-6581EB40D95E}">
      <dsp:nvSpPr>
        <dsp:cNvPr id="0" name=""/>
        <dsp:cNvSpPr/>
      </dsp:nvSpPr>
      <dsp:spPr>
        <a:xfrm>
          <a:off x="-4655043" y="-713637"/>
          <a:ext cx="5544932" cy="5544932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67020-C3B9-5E4A-9379-BEEC15160262}">
      <dsp:nvSpPr>
        <dsp:cNvPr id="0" name=""/>
        <dsp:cNvSpPr/>
      </dsp:nvSpPr>
      <dsp:spPr>
        <a:xfrm>
          <a:off x="572320" y="411765"/>
          <a:ext cx="5548131" cy="8235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6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Πώς υπάρχει ένας κόσμος των ιδεών ανεξάρτητος από τον αισθητό;</a:t>
          </a:r>
          <a:endParaRPr lang="en-US" sz="2400" kern="1200" dirty="0"/>
        </a:p>
      </dsp:txBody>
      <dsp:txXfrm>
        <a:off x="572320" y="411765"/>
        <a:ext cx="5548131" cy="823531"/>
      </dsp:txXfrm>
    </dsp:sp>
    <dsp:sp modelId="{3C607C3C-E205-9B42-A82C-80494764FDF7}">
      <dsp:nvSpPr>
        <dsp:cNvPr id="0" name=""/>
        <dsp:cNvSpPr/>
      </dsp:nvSpPr>
      <dsp:spPr>
        <a:xfrm>
          <a:off x="57613" y="308824"/>
          <a:ext cx="1029414" cy="102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59358-56F8-4847-8581-22BA5B3F93E8}">
      <dsp:nvSpPr>
        <dsp:cNvPr id="0" name=""/>
        <dsp:cNvSpPr/>
      </dsp:nvSpPr>
      <dsp:spPr>
        <a:xfrm>
          <a:off x="871674" y="1647063"/>
          <a:ext cx="5248777" cy="8235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6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Πού βρίσκονται οι ιδέες;</a:t>
          </a:r>
          <a:endParaRPr lang="en-US" sz="2400" kern="1200" dirty="0"/>
        </a:p>
      </dsp:txBody>
      <dsp:txXfrm>
        <a:off x="871674" y="1647063"/>
        <a:ext cx="5248777" cy="823531"/>
      </dsp:txXfrm>
    </dsp:sp>
    <dsp:sp modelId="{85FDEBED-5F4B-5D4D-ABBB-AB099E51E488}">
      <dsp:nvSpPr>
        <dsp:cNvPr id="0" name=""/>
        <dsp:cNvSpPr/>
      </dsp:nvSpPr>
      <dsp:spPr>
        <a:xfrm>
          <a:off x="356967" y="1544121"/>
          <a:ext cx="1029414" cy="102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57925-FA4B-9443-B438-E1E0987D6DCB}">
      <dsp:nvSpPr>
        <dsp:cNvPr id="0" name=""/>
        <dsp:cNvSpPr/>
      </dsp:nvSpPr>
      <dsp:spPr>
        <a:xfrm>
          <a:off x="572320" y="2882360"/>
          <a:ext cx="5548131" cy="8235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6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Πώς σχετίζονται οι ιδέες με τα φυσικά αντικείμενα;</a:t>
          </a:r>
          <a:endParaRPr lang="en-US" sz="2400" kern="1200" dirty="0"/>
        </a:p>
      </dsp:txBody>
      <dsp:txXfrm>
        <a:off x="572320" y="2882360"/>
        <a:ext cx="5548131" cy="823531"/>
      </dsp:txXfrm>
    </dsp:sp>
    <dsp:sp modelId="{6CBDE202-A0D8-5A46-A731-BEFF183C1A1D}">
      <dsp:nvSpPr>
        <dsp:cNvPr id="0" name=""/>
        <dsp:cNvSpPr/>
      </dsp:nvSpPr>
      <dsp:spPr>
        <a:xfrm>
          <a:off x="57613" y="2779419"/>
          <a:ext cx="1029414" cy="1029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E5103-529B-F84C-AC6A-6581EB40D95E}">
      <dsp:nvSpPr>
        <dsp:cNvPr id="0" name=""/>
        <dsp:cNvSpPr/>
      </dsp:nvSpPr>
      <dsp:spPr>
        <a:xfrm>
          <a:off x="-6425327" y="-982767"/>
          <a:ext cx="7647902" cy="7647902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67020-C3B9-5E4A-9379-BEEC15160262}">
      <dsp:nvSpPr>
        <dsp:cNvPr id="0" name=""/>
        <dsp:cNvSpPr/>
      </dsp:nvSpPr>
      <dsp:spPr>
        <a:xfrm>
          <a:off x="639777" y="436860"/>
          <a:ext cx="7803024" cy="87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8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Αφού δεν υπάρχουν οι ιδέες, τότε πως σχετίζονται οι λέξεις με τα πράγματα;</a:t>
          </a:r>
          <a:endParaRPr lang="en-US" sz="2500" b="1" kern="1200" dirty="0"/>
        </a:p>
      </dsp:txBody>
      <dsp:txXfrm>
        <a:off x="639777" y="436860"/>
        <a:ext cx="7803024" cy="874175"/>
      </dsp:txXfrm>
    </dsp:sp>
    <dsp:sp modelId="{3C607C3C-E205-9B42-A82C-80494764FDF7}">
      <dsp:nvSpPr>
        <dsp:cNvPr id="0" name=""/>
        <dsp:cNvSpPr/>
      </dsp:nvSpPr>
      <dsp:spPr>
        <a:xfrm>
          <a:off x="93417" y="327588"/>
          <a:ext cx="1092719" cy="1092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59358-56F8-4847-8581-22BA5B3F93E8}">
      <dsp:nvSpPr>
        <dsp:cNvPr id="0" name=""/>
        <dsp:cNvSpPr/>
      </dsp:nvSpPr>
      <dsp:spPr>
        <a:xfrm>
          <a:off x="1140962" y="1748350"/>
          <a:ext cx="7301839" cy="87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807678"/>
                <a:satOff val="-7995"/>
                <a:lumOff val="3072"/>
                <a:alphaOff val="0"/>
                <a:shade val="36000"/>
                <a:satMod val="120000"/>
              </a:schemeClr>
              <a:schemeClr val="accent4">
                <a:hueOff val="6807678"/>
                <a:satOff val="-7995"/>
                <a:lumOff val="3072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8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Μέσω των </a:t>
          </a:r>
          <a:r>
            <a:rPr lang="el-GR" sz="2800" b="1" kern="1200" dirty="0" smtClean="0"/>
            <a:t>καθόλου.</a:t>
          </a:r>
          <a:endParaRPr lang="en-US" sz="2800" b="1" kern="1200" dirty="0"/>
        </a:p>
      </dsp:txBody>
      <dsp:txXfrm>
        <a:off x="1140962" y="1748350"/>
        <a:ext cx="7301839" cy="874175"/>
      </dsp:txXfrm>
    </dsp:sp>
    <dsp:sp modelId="{85FDEBED-5F4B-5D4D-ABBB-AB099E51E488}">
      <dsp:nvSpPr>
        <dsp:cNvPr id="0" name=""/>
        <dsp:cNvSpPr/>
      </dsp:nvSpPr>
      <dsp:spPr>
        <a:xfrm>
          <a:off x="594602" y="1639079"/>
          <a:ext cx="1092719" cy="1092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57925-FA4B-9443-B438-E1E0987D6DCB}">
      <dsp:nvSpPr>
        <dsp:cNvPr id="0" name=""/>
        <dsp:cNvSpPr/>
      </dsp:nvSpPr>
      <dsp:spPr>
        <a:xfrm>
          <a:off x="1140962" y="3059841"/>
          <a:ext cx="7301839" cy="87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615356"/>
                <a:satOff val="-15991"/>
                <a:lumOff val="6144"/>
                <a:alphaOff val="0"/>
                <a:shade val="36000"/>
                <a:satMod val="120000"/>
              </a:schemeClr>
              <a:schemeClr val="accent4">
                <a:hueOff val="13615356"/>
                <a:satOff val="-15991"/>
                <a:lumOff val="6144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8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Καθολικές έννοιες, δηλαδή ιδιότητες που προκύπτουν μετά από νοητική αφαίρεση.</a:t>
          </a:r>
          <a:endParaRPr lang="en-US" sz="2500" b="1" kern="1200" dirty="0"/>
        </a:p>
      </dsp:txBody>
      <dsp:txXfrm>
        <a:off x="1140962" y="3059841"/>
        <a:ext cx="7301839" cy="874175"/>
      </dsp:txXfrm>
    </dsp:sp>
    <dsp:sp modelId="{6CBDE202-A0D8-5A46-A731-BEFF183C1A1D}">
      <dsp:nvSpPr>
        <dsp:cNvPr id="0" name=""/>
        <dsp:cNvSpPr/>
      </dsp:nvSpPr>
      <dsp:spPr>
        <a:xfrm>
          <a:off x="594602" y="2950569"/>
          <a:ext cx="1092719" cy="1092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C880E-1555-D04B-9EB1-15D8CFDC665D}">
      <dsp:nvSpPr>
        <dsp:cNvPr id="0" name=""/>
        <dsp:cNvSpPr/>
      </dsp:nvSpPr>
      <dsp:spPr>
        <a:xfrm>
          <a:off x="639777" y="4371332"/>
          <a:ext cx="7803024" cy="87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shade val="36000"/>
                <a:satMod val="120000"/>
              </a:schemeClr>
              <a:schemeClr val="accent4">
                <a:hueOff val="20423033"/>
                <a:satOff val="-23986"/>
                <a:lumOff val="921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8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Από λευκά αντικείμενα αφαιρώ όλες τις άλλες ιδιότητες και κρατώ μόνο την ιδιότητα του λευκού.</a:t>
          </a:r>
          <a:endParaRPr lang="en-US" sz="2500" kern="1200" dirty="0"/>
        </a:p>
      </dsp:txBody>
      <dsp:txXfrm>
        <a:off x="639777" y="4371332"/>
        <a:ext cx="7803024" cy="874175"/>
      </dsp:txXfrm>
    </dsp:sp>
    <dsp:sp modelId="{3D2AC389-3748-3344-ADCE-D9AB0B47C88F}">
      <dsp:nvSpPr>
        <dsp:cNvPr id="0" name=""/>
        <dsp:cNvSpPr/>
      </dsp:nvSpPr>
      <dsp:spPr>
        <a:xfrm>
          <a:off x="93417" y="4262060"/>
          <a:ext cx="1092719" cy="1092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061E-CAEE-5E44-8EA5-6A8DE6EB8B89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Γενικά, αν δύο πράγματα μοιάζουν σημαίνει ότι έχουν κάτι κοινό.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3163" y="1817608"/>
        <a:ext cx="2180582" cy="1382843"/>
      </dsp:txXfrm>
    </dsp:sp>
    <dsp:sp modelId="{FE07974B-ED6E-7446-BA39-929BB19F72C4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D51AC-6360-7B4D-A97D-ED00EDD63B46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527303" y="3266941"/>
        <a:ext cx="1967845" cy="754277"/>
      </dsp:txXfrm>
    </dsp:sp>
    <dsp:sp modelId="{28069964-7660-7546-882B-F3C71E4B5FFB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Αυτό το κοινό δεν είναι ατομικό, αφού δεν αφορά σε ένα πράγμα.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2847784" y="2218214"/>
        <a:ext cx="2180582" cy="1382843"/>
      </dsp:txXfrm>
    </dsp:sp>
    <dsp:sp modelId="{D1C50178-DC88-AF45-8B5B-B03A3FB9CCC2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3FBCAC-698F-1C40-B89D-9F5DC6166CBB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3331924" y="1397448"/>
        <a:ext cx="1967845" cy="754277"/>
      </dsp:txXfrm>
    </dsp:sp>
    <dsp:sp modelId="{04F3EE19-1019-8E46-9856-D36BEF859BDC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Άρα, το κοινό είναι γενικό ή καθολικό.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5652405" y="1817608"/>
        <a:ext cx="2180582" cy="1382843"/>
      </dsp:txXfrm>
    </dsp:sp>
    <dsp:sp modelId="{1C796611-93E3-3D4C-B2DF-B2CA6135F288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136545" y="3266941"/>
        <a:ext cx="1967845" cy="75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7DF68-EE5F-6C43-824D-2E602202C80F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E880C-F10C-A941-82AE-18E59012E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880C-F10C-A941-82AE-18E59012E3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880C-F10C-A941-82AE-18E59012E3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11/9/16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3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3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20.jpeg"/><Relationship Id="rId6" Type="http://schemas.microsoft.com/office/2007/relationships/hdphoto" Target="../media/hdphoto5.wdp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5.bin"/><Relationship Id="rId5" Type="http://schemas.openxmlformats.org/officeDocument/2006/relationships/image" Target="../media/image20.jpeg"/><Relationship Id="rId6" Type="http://schemas.microsoft.com/office/2007/relationships/hdphoto" Target="../media/hdphoto5.wdp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Κατανοωντασ</a:t>
            </a:r>
            <a:r>
              <a:rPr lang="el-GR" dirty="0" smtClean="0"/>
              <a:t> τα </a:t>
            </a:r>
            <a:r>
              <a:rPr lang="el-GR" dirty="0" err="1" smtClean="0"/>
              <a:t>πραγματα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b="107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l-GR" sz="2800" b="1" dirty="0" smtClean="0"/>
              <a:t>ΛΕΞΕΙΣ</a:t>
            </a:r>
          </a:p>
          <a:p>
            <a:pPr marL="457200" indent="-457200">
              <a:buFont typeface="Wingdings" charset="2"/>
              <a:buChar char="§"/>
            </a:pPr>
            <a:r>
              <a:rPr lang="el-GR" sz="2800" b="1" dirty="0" smtClean="0"/>
              <a:t>ΝΟΗΜΑ</a:t>
            </a:r>
          </a:p>
          <a:p>
            <a:pPr marL="457200" indent="-457200">
              <a:buFont typeface="Wingdings" charset="2"/>
              <a:buChar char="§"/>
            </a:pPr>
            <a:r>
              <a:rPr lang="el-GR" sz="2800" b="1" dirty="0" smtClean="0"/>
              <a:t>ΚΑΘΟΛΙΚΕΣ ΕΝΝΟΙΕΣ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07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 smtClean="0"/>
              <a:t>Και τώρα αρχίζουν τα προβλήματα </a:t>
            </a:r>
            <a:r>
              <a:rPr lang="mr-IN" cap="none" dirty="0" smtClean="0"/>
              <a:t>…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357" y="2121408"/>
            <a:ext cx="10986051" cy="4050792"/>
          </a:xfrm>
        </p:spPr>
        <p:txBody>
          <a:bodyPr/>
          <a:lstStyle/>
          <a:p>
            <a:pPr marL="609600" indent="-609600">
              <a:buNone/>
            </a:pPr>
            <a:r>
              <a:rPr lang="el-GR" sz="2800" dirty="0" smtClean="0"/>
              <a:t>Μια λέξη μπορεί να </a:t>
            </a:r>
            <a:r>
              <a:rPr lang="el-GR" sz="2800" dirty="0" smtClean="0">
                <a:solidFill>
                  <a:srgbClr val="FF3300"/>
                </a:solidFill>
              </a:rPr>
              <a:t>οριστεί</a:t>
            </a:r>
            <a:r>
              <a:rPr lang="el-GR" sz="2800" dirty="0" smtClean="0"/>
              <a:t> από άλλες λέξεις, </a:t>
            </a:r>
          </a:p>
          <a:p>
            <a:pPr marL="609600" indent="-609600" algn="ctr">
              <a:buNone/>
            </a:pPr>
            <a:r>
              <a:rPr lang="el-GR" sz="2800" dirty="0" smtClean="0"/>
              <a:t>π.χ. η λέξη «τετράγωνο».</a:t>
            </a:r>
          </a:p>
          <a:p>
            <a:pPr marL="609600" indent="-609600" algn="ctr">
              <a:buNone/>
            </a:pPr>
            <a:r>
              <a:rPr lang="el-GR" sz="2800" u="sng" dirty="0" smtClean="0"/>
              <a:t>Ορθογώνιο</a:t>
            </a:r>
            <a:r>
              <a:rPr lang="el-GR" sz="2800" dirty="0" smtClean="0"/>
              <a:t> </a:t>
            </a:r>
            <a:r>
              <a:rPr lang="el-GR" sz="2800" u="sng" dirty="0" smtClean="0"/>
              <a:t>παραλληλόγραμμο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folHlink"/>
                </a:solidFill>
              </a:rPr>
              <a:t>που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folHlink"/>
                </a:solidFill>
              </a:rPr>
              <a:t>έχει</a:t>
            </a:r>
            <a:r>
              <a:rPr lang="el-GR" sz="2800" dirty="0" smtClean="0"/>
              <a:t> </a:t>
            </a:r>
            <a:r>
              <a:rPr lang="el-GR" sz="2800" u="sng" dirty="0" smtClean="0"/>
              <a:t>όλες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folHlink"/>
                </a:solidFill>
              </a:rPr>
              <a:t>τις</a:t>
            </a:r>
            <a:r>
              <a:rPr lang="el-GR" sz="2800" dirty="0" smtClean="0"/>
              <a:t> </a:t>
            </a:r>
            <a:r>
              <a:rPr lang="el-GR" sz="2800" u="sng" dirty="0" smtClean="0"/>
              <a:t>πλευρές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folHlink"/>
                </a:solidFill>
              </a:rPr>
              <a:t>του</a:t>
            </a:r>
            <a:r>
              <a:rPr lang="el-GR" sz="2800" dirty="0" smtClean="0"/>
              <a:t> </a:t>
            </a:r>
            <a:r>
              <a:rPr lang="el-GR" sz="2800" u="sng" dirty="0" smtClean="0"/>
              <a:t>ίσες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 rot="20352078">
            <a:off x="20995" y="618134"/>
            <a:ext cx="3120240" cy="6908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l-GR" sz="4000" b="1" cap="none" dirty="0" smtClean="0"/>
              <a:t>πρόβλημα 1ο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2278897" y="3681338"/>
            <a:ext cx="287338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7060788" y="3644901"/>
            <a:ext cx="410816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3597434" y="3644902"/>
            <a:ext cx="676760" cy="9902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0828131" y="3644901"/>
            <a:ext cx="0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H="1">
            <a:off x="8975726" y="3644901"/>
            <a:ext cx="142875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063751" y="4437064"/>
            <a:ext cx="1260281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200"/>
              <a:t>Ορισμός;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644053" y="4757328"/>
            <a:ext cx="1260281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200" dirty="0"/>
              <a:t>Ορισμός;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111491" y="4635118"/>
            <a:ext cx="1356462" cy="430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200" b="1" dirty="0"/>
              <a:t>Ορισμός;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8243309" y="4726446"/>
            <a:ext cx="1260281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200"/>
              <a:t>Ορισμός;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10071799" y="4850562"/>
            <a:ext cx="1356462" cy="430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200" b="1" dirty="0"/>
              <a:t>Ορισμός;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/>
      <p:bldP spid="73741" grpId="0"/>
      <p:bldP spid="73742" grpId="0" animBg="1"/>
      <p:bldP spid="73743" grpId="0"/>
      <p:bldP spid="737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591" y="1706713"/>
            <a:ext cx="6321287" cy="53688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Έστω όμως ότι λύθηκαν τα προηγούμενα προβλήματα …</a:t>
            </a:r>
          </a:p>
          <a:p>
            <a:pPr eaLnBrk="1" hangingPunct="1"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 rot="20523302">
            <a:off x="153785" y="700849"/>
            <a:ext cx="3356378" cy="6020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l-GR" sz="4000" b="1" cap="none" dirty="0" smtClean="0">
                <a:solidFill>
                  <a:schemeClr val="bg1"/>
                </a:solidFill>
              </a:rPr>
              <a:t>πρόβλημα 2ο</a:t>
            </a:r>
          </a:p>
        </p:txBody>
      </p:sp>
      <p:sp>
        <p:nvSpPr>
          <p:cNvPr id="8197" name="AutoShape 13" descr="9k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8198" name="Picture 15" descr="1000px-Square-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376" y="2820291"/>
            <a:ext cx="2592387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83348" y="4926247"/>
            <a:ext cx="8048625" cy="154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sz="2800" dirty="0"/>
              <a:t>Τι σχέση (= τι κοινό) υπάρχει ανάμεσα στη λέξη ή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sz="2800" dirty="0"/>
              <a:t>τον ορισμό και τα πραγματικά τετράγωνα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sz="2800" dirty="0"/>
              <a:t>που σχεδιάζουμε;</a:t>
            </a:r>
          </a:p>
        </p:txBody>
      </p:sp>
      <p:pic>
        <p:nvPicPr>
          <p:cNvPr id="5122" name="Picture 2" descr="ποτέλεσμα εικόνας για τετράγων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5302" r="10078" b="18221"/>
          <a:stretch/>
        </p:blipFill>
        <p:spPr bwMode="auto">
          <a:xfrm>
            <a:off x="7851947" y="373899"/>
            <a:ext cx="3048001" cy="286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ποτέλεσμα εικόνας για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50" y="259058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>
          <a:xfrm rot="20313207">
            <a:off x="34359" y="725034"/>
            <a:ext cx="3586290" cy="867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4000" b="1" cap="none" dirty="0" smtClean="0"/>
              <a:t>πρόβλημα 3ο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605999" y="1642846"/>
            <a:ext cx="725576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3600" dirty="0" smtClean="0"/>
              <a:t>Σε ποιο πράγμα είναι ετικέτα η λέξη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8379" y="1642846"/>
            <a:ext cx="27835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3175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δικαιοσύνη;</a:t>
            </a:r>
          </a:p>
        </p:txBody>
      </p:sp>
      <p:pic>
        <p:nvPicPr>
          <p:cNvPr id="6146" name="Picture 2" descr="ποτέλεσμα εικόνας για squa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16" y="2731361"/>
            <a:ext cx="2844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ποτέλεσμα εικόνας για 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28" y="2195924"/>
            <a:ext cx="3152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6663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Καθολικές έννοιες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2351088" y="1773238"/>
            <a:ext cx="3028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Τι είναι η δικαιοσύνη;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4800601" y="2636838"/>
            <a:ext cx="5337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Τι κοινό έχουν όλες οι δίκαιες πράξεις;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2135190" y="3716338"/>
            <a:ext cx="78569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ΑΛΛΑ, κάποιες πράξεις είναι πιο δίκαιες από άλλες πράξεις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524000" y="4868864"/>
            <a:ext cx="9144000" cy="1601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3300"/>
              <a:t>Μήπως υπάρχει μια ουσία της δικαιοσύνης που είναι ίδια και στην οποία μετέχουν λιγότερο ή περισσότερο οι πράξεις μας;</a:t>
            </a:r>
          </a:p>
        </p:txBody>
      </p:sp>
      <p:cxnSp>
        <p:nvCxnSpPr>
          <p:cNvPr id="12295" name="AutoShape 17"/>
          <p:cNvCxnSpPr>
            <a:cxnSpLocks noChangeShapeType="1"/>
            <a:stCxn id="12291" idx="1"/>
            <a:endCxn id="12292" idx="0"/>
          </p:cNvCxnSpPr>
          <p:nvPr/>
        </p:nvCxnSpPr>
        <p:spPr bwMode="auto">
          <a:xfrm rot="10800000" flipH="1" flipV="1">
            <a:off x="2351088" y="2001838"/>
            <a:ext cx="5118100" cy="635000"/>
          </a:xfrm>
          <a:prstGeom prst="curvedConnector4">
            <a:avLst>
              <a:gd name="adj1" fmla="val -4468"/>
              <a:gd name="adj2" fmla="val 68000"/>
            </a:avLst>
          </a:prstGeom>
          <a:noFill/>
          <a:ln w="63500" cap="sq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12296" name="AutoShape 18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 rot="5400000">
            <a:off x="6455277" y="2702426"/>
            <a:ext cx="622300" cy="1405524"/>
          </a:xfrm>
          <a:prstGeom prst="curvedConnector3">
            <a:avLst>
              <a:gd name="adj1" fmla="val 50000"/>
            </a:avLst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9" descr="Η θεωρία των Ιδε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1065213"/>
            <a:ext cx="6350000" cy="549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1043344" y="46922"/>
            <a:ext cx="10058400" cy="1106017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Καθολικές έννοιες - Πλάτων</a:t>
            </a:r>
          </a:p>
        </p:txBody>
      </p:sp>
      <p:sp>
        <p:nvSpPr>
          <p:cNvPr id="2" name="Striped Right Arrow 1"/>
          <p:cNvSpPr>
            <a:spLocks noChangeAspect="1"/>
          </p:cNvSpPr>
          <p:nvPr/>
        </p:nvSpPr>
        <p:spPr>
          <a:xfrm>
            <a:off x="1549516" y="1651842"/>
            <a:ext cx="2017838" cy="99949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Ιδέα</a:t>
            </a:r>
            <a:endParaRPr lang="en-US" sz="2400" b="1" dirty="0"/>
          </a:p>
        </p:txBody>
      </p:sp>
      <p:sp>
        <p:nvSpPr>
          <p:cNvPr id="9" name="Striped Right Arrow 8"/>
          <p:cNvSpPr>
            <a:spLocks noChangeAspect="1"/>
          </p:cNvSpPr>
          <p:nvPr/>
        </p:nvSpPr>
        <p:spPr>
          <a:xfrm>
            <a:off x="1549516" y="2815273"/>
            <a:ext cx="2017838" cy="99949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Έννοια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triped Right Arrow 9"/>
          <p:cNvSpPr>
            <a:spLocks noChangeAspect="1"/>
          </p:cNvSpPr>
          <p:nvPr/>
        </p:nvSpPr>
        <p:spPr>
          <a:xfrm>
            <a:off x="1525761" y="4107180"/>
            <a:ext cx="2017838" cy="99949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Πράγμα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245303" y="309770"/>
            <a:ext cx="10058400" cy="628551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l-GR" sz="4500" dirty="0" smtClean="0"/>
              <a:t>Καθολικές έννοιες - Πλάτων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192648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AutoNum type="arabicPeriod"/>
            </a:pPr>
            <a:r>
              <a:rPr lang="el-GR" dirty="0"/>
              <a:t>Υπάρχουν 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Είναι ανεξάρτητες από τον αισθητό κόσμο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Είναι αιώνιες και αμετάβλητες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Τις γνωρίζουμε μόνο μέσω του νου, όχι με τις αισθήσεις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3485" y="2755293"/>
            <a:ext cx="5923722" cy="21389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Άρα, ο Πλάτων είναι </a:t>
            </a:r>
            <a:r>
              <a:rPr lang="el-GR" dirty="0" err="1" smtClean="0">
                <a:solidFill>
                  <a:srgbClr val="FF3300"/>
                </a:solidFill>
              </a:rPr>
              <a:t>δυϊστής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/>
              <a:t>= υπάρχουν δύο </a:t>
            </a:r>
            <a:r>
              <a:rPr lang="el-GR" dirty="0" smtClean="0"/>
              <a:t>κόσμοι</a:t>
            </a:r>
            <a:endParaRPr lang="el-GR" dirty="0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738544" y="1423039"/>
            <a:ext cx="3488712" cy="46166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Καθαρές ουσίες = Ιδέες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6013485" y="3925543"/>
            <a:ext cx="2908938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/>
              <a:t>Ο αισθητός κόσμος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8966994" y="3925543"/>
            <a:ext cx="3083601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b="1" dirty="0"/>
              <a:t>Ο κόσμος των Ιδεών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73200" y="3108909"/>
            <a:ext cx="1484243" cy="8034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343" idx="0"/>
          </p:cNvCxnSpPr>
          <p:nvPr/>
        </p:nvCxnSpPr>
        <p:spPr>
          <a:xfrm flipH="1" flipV="1">
            <a:off x="9025389" y="3108909"/>
            <a:ext cx="1483406" cy="8166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ποτέλεσμα εικόνας για plato's theory of form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43" y="150660"/>
            <a:ext cx="3108960" cy="217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2850" y="605282"/>
            <a:ext cx="8858378" cy="615506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sz="4500" dirty="0" smtClean="0"/>
              <a:t>Καθολικές έννοιες - Αριστοτέλης</a:t>
            </a:r>
          </a:p>
        </p:txBody>
      </p:sp>
      <p:sp>
        <p:nvSpPr>
          <p:cNvPr id="2" name="AutoShape 2" descr="ποτέλεσμα εικόνας για αριστοτελης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ποτέλεσμα εικόνας για αριστοτελη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colorTemperature colorTemp="7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259"/>
            <a:ext cx="2279848" cy="227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10597"/>
              </p:ext>
            </p:extLst>
          </p:nvPr>
        </p:nvGraphicFramePr>
        <p:xfrm>
          <a:off x="1993623" y="929640"/>
          <a:ext cx="6176486" cy="411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loud 11"/>
          <p:cNvSpPr>
            <a:spLocks noChangeAspect="1"/>
          </p:cNvSpPr>
          <p:nvPr/>
        </p:nvSpPr>
        <p:spPr>
          <a:xfrm>
            <a:off x="8683028" y="906669"/>
            <a:ext cx="2817829" cy="1441180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Ο Πλάτων διπλασιάζει τις οντότητες χωρίς λόγο.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>
            <a:spLocks noChangeAspect="1"/>
          </p:cNvSpPr>
          <p:nvPr/>
        </p:nvSpPr>
        <p:spPr>
          <a:xfrm>
            <a:off x="8362483" y="2624946"/>
            <a:ext cx="3458917" cy="2094188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Εισάγει την έννοια της ιδέας επειδή αδυνατεί να συσχετίσει τις λέξεις με τα πράγματα.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>
            <a:spLocks noChangeAspect="1"/>
          </p:cNvSpPr>
          <p:nvPr/>
        </p:nvSpPr>
        <p:spPr>
          <a:xfrm>
            <a:off x="8170109" y="4916622"/>
            <a:ext cx="2817829" cy="1441180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Η σύνδεση που επιχειρεί δεν αποδεικνύεται.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 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>
          <a:xfrm>
            <a:off x="442850" y="605282"/>
            <a:ext cx="8858378" cy="615506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sz="4500" dirty="0" smtClean="0"/>
              <a:t>Καθολικές έννοιες - Αριστοτέλης</a:t>
            </a:r>
          </a:p>
        </p:txBody>
      </p:sp>
      <p:sp>
        <p:nvSpPr>
          <p:cNvPr id="2" name="AutoShape 2" descr="ποτέλεσμα εικόνας για αριστοτελης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ποτέλεσμα εικόνας για αριστοτελη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colorTemperature colorTemp="7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259"/>
            <a:ext cx="2279848" cy="227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05709"/>
              </p:ext>
            </p:extLst>
          </p:nvPr>
        </p:nvGraphicFramePr>
        <p:xfrm>
          <a:off x="1993642" y="929655"/>
          <a:ext cx="8523549" cy="568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loud 23"/>
          <p:cNvSpPr>
            <a:spLocks noChangeAspect="1"/>
          </p:cNvSpPr>
          <p:nvPr/>
        </p:nvSpPr>
        <p:spPr>
          <a:xfrm>
            <a:off x="8104298" y="1898359"/>
            <a:ext cx="3458917" cy="1345364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Τι σημαίνει «καθόλου»;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>
            <a:spLocks noChangeAspect="1"/>
          </p:cNvSpPr>
          <p:nvPr/>
        </p:nvSpPr>
        <p:spPr>
          <a:xfrm>
            <a:off x="9833757" y="3183142"/>
            <a:ext cx="2817829" cy="1441180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</a:rPr>
              <a:t>Ένα παράδειγμα;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6330" y="3180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36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rp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76339" y="273377"/>
            <a:ext cx="11128248" cy="8195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Καθολικές </a:t>
            </a:r>
            <a:r>
              <a:rPr lang="el-GR" b="1" dirty="0" smtClean="0"/>
              <a:t>έννοιες: </a:t>
            </a:r>
            <a:r>
              <a:rPr lang="el-GR" b="1" dirty="0" err="1" smtClean="0"/>
              <a:t>Λοκ</a:t>
            </a:r>
            <a:r>
              <a:rPr lang="el-GR" b="1" dirty="0" smtClean="0"/>
              <a:t> – </a:t>
            </a:r>
            <a:r>
              <a:rPr lang="el-GR" b="1" dirty="0" smtClean="0"/>
              <a:t>Χιουμ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51087" y="1557339"/>
            <a:ext cx="35063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Σκέφτομαι ένα τρίγωνο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287714" y="2852739"/>
            <a:ext cx="532619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400"/>
              <a:t>Σχηματίζω μια εικόνα στο μυαλό μου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495550" y="3933826"/>
            <a:ext cx="9696449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400"/>
              <a:t>Η εικόνα περιέχει μόνο τα χαρακτηριστικά που είναι κοινά σε όλα τα τρίγωνα</a:t>
            </a:r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 rot="2645240">
            <a:off x="3575050" y="2349501"/>
            <a:ext cx="1079500" cy="288925"/>
          </a:xfrm>
          <a:prstGeom prst="rightArrow">
            <a:avLst>
              <a:gd name="adj1" fmla="val 50000"/>
              <a:gd name="adj2" fmla="val 9340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 rot="2645240">
            <a:off x="5159375" y="3500439"/>
            <a:ext cx="1079500" cy="288925"/>
          </a:xfrm>
          <a:prstGeom prst="rightArrow">
            <a:avLst>
              <a:gd name="adj1" fmla="val 50000"/>
              <a:gd name="adj2" fmla="val 9340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>
            <a:off x="3000376" y="4724400"/>
            <a:ext cx="1223963" cy="1441450"/>
          </a:xfrm>
          <a:prstGeom prst="triangle">
            <a:avLst>
              <a:gd name="adj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6816726" y="4724400"/>
            <a:ext cx="1223963" cy="1441450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6240463" y="4724401"/>
            <a:ext cx="2519362" cy="1800225"/>
          </a:xfrm>
          <a:custGeom>
            <a:avLst/>
            <a:gdLst>
              <a:gd name="T0" fmla="*/ 1259681 w 21600"/>
              <a:gd name="T1" fmla="*/ 0 h 21600"/>
              <a:gd name="T2" fmla="*/ 368923 w 21600"/>
              <a:gd name="T3" fmla="*/ 263616 h 21600"/>
              <a:gd name="T4" fmla="*/ 0 w 21600"/>
              <a:gd name="T5" fmla="*/ 900113 h 21600"/>
              <a:gd name="T6" fmla="*/ 368923 w 21600"/>
              <a:gd name="T7" fmla="*/ 1536609 h 21600"/>
              <a:gd name="T8" fmla="*/ 1259681 w 21600"/>
              <a:gd name="T9" fmla="*/ 1800225 h 21600"/>
              <a:gd name="T10" fmla="*/ 2150439 w 21600"/>
              <a:gd name="T11" fmla="*/ 1536609 h 21600"/>
              <a:gd name="T12" fmla="*/ 2519362 w 21600"/>
              <a:gd name="T13" fmla="*/ 900113 h 21600"/>
              <a:gd name="T14" fmla="*/ 215043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  <p:bldP spid="136199" grpId="0"/>
      <p:bldP spid="136200" grpId="0" animBg="1"/>
      <p:bldP spid="136201" grpId="0" animBg="1"/>
      <p:bldP spid="136202" grpId="0" animBg="1"/>
      <p:bldP spid="136203" grpId="0" animBg="1"/>
      <p:bldP spid="1362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/>
              <a:t>Η </a:t>
            </a:r>
            <a:r>
              <a:rPr lang="el-GR" sz="4800" dirty="0" err="1" smtClean="0"/>
              <a:t>πολλαπλη</a:t>
            </a:r>
            <a:r>
              <a:rPr lang="el-GR" sz="4800" dirty="0" smtClean="0"/>
              <a:t> </a:t>
            </a:r>
            <a:r>
              <a:rPr lang="el-GR" sz="4800" dirty="0" err="1" smtClean="0"/>
              <a:t>χρηση</a:t>
            </a:r>
            <a:r>
              <a:rPr lang="el-GR" sz="4800" dirty="0" smtClean="0"/>
              <a:t> του </a:t>
            </a:r>
            <a:r>
              <a:rPr lang="el-GR" sz="4800" dirty="0" err="1" smtClean="0"/>
              <a:t>ορου</a:t>
            </a:r>
            <a:r>
              <a:rPr lang="el-GR" sz="4800" dirty="0" smtClean="0"/>
              <a:t> «</a:t>
            </a:r>
            <a:r>
              <a:rPr lang="el-GR" sz="4800" dirty="0" err="1" smtClean="0"/>
              <a:t>γλωσσα</a:t>
            </a:r>
            <a:r>
              <a:rPr lang="el-GR" sz="4800" dirty="0" smtClean="0"/>
              <a:t>»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α. </a:t>
            </a:r>
            <a:r>
              <a:rPr lang="el-GR" dirty="0"/>
              <a:t>φ</a:t>
            </a:r>
            <a:r>
              <a:rPr lang="el-GR" dirty="0" smtClean="0"/>
              <a:t>υσικό όργανο ομιλίας</a:t>
            </a:r>
          </a:p>
          <a:p>
            <a:pPr marL="0" indent="0">
              <a:buNone/>
            </a:pPr>
            <a:r>
              <a:rPr lang="el-GR" dirty="0" smtClean="0"/>
              <a:t>β. σύστημα επικοινωνίας ανθρώπων</a:t>
            </a:r>
          </a:p>
          <a:p>
            <a:pPr marL="0" indent="0">
              <a:buNone/>
            </a:pPr>
            <a:r>
              <a:rPr lang="el-GR" dirty="0" smtClean="0"/>
              <a:t>γ. κάθε άλλο μέσο, εκτός του λόγου, που βοηθάει στη συνεννόηση</a:t>
            </a:r>
          </a:p>
          <a:p>
            <a:pPr marL="0" indent="0">
              <a:buNone/>
            </a:pPr>
            <a:r>
              <a:rPr lang="el-GR" dirty="0" smtClean="0"/>
              <a:t>δ. ο ιδιαίτερος τρόπος γραφής ή ομιλίας ενός λογοτέχνη</a:t>
            </a:r>
          </a:p>
          <a:p>
            <a:pPr marL="0" indent="0">
              <a:buNone/>
            </a:pPr>
            <a:r>
              <a:rPr lang="el-GR" dirty="0" smtClean="0"/>
              <a:t>ε. το σύνολο των εκφραστικών μέσων μιας τέχνης</a:t>
            </a:r>
          </a:p>
          <a:p>
            <a:pPr marL="0" indent="0">
              <a:buNone/>
            </a:pPr>
            <a:r>
              <a:rPr lang="el-GR" dirty="0" err="1" smtClean="0"/>
              <a:t>στ</a:t>
            </a:r>
            <a:r>
              <a:rPr lang="el-GR" dirty="0" smtClean="0"/>
              <a:t>. κοινωνική διάλεκτος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43917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Στέγνωσε η γλώσσα μου από τη δίψα.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Μιλάει δύο ξένες γλώσσες.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Γλῶσσα</a:t>
            </a:r>
            <a:r>
              <a:rPr lang="el-GR" dirty="0" smtClean="0"/>
              <a:t> λανθάνουσα </a:t>
            </a:r>
            <a:r>
              <a:rPr lang="el-GR" dirty="0" err="1" smtClean="0"/>
              <a:t>τἀληθῆ</a:t>
            </a:r>
            <a:r>
              <a:rPr lang="el-GR" dirty="0" smtClean="0"/>
              <a:t> λέγει.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γλώσσα του Παλαμά.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γλώσσα παίζει βασικό ρόλο στην άρθρωση των φθόγγων.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γλώσσα των κωφαλάλων.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Γλώσσες των Η/Υ.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Μάλλιασε η γλώσσα μου.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γλώσσα της μουσικής.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γλώσσα των νέων.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ποτέλεσμα εικόνας για τριγω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2511">
            <a:off x="3878709" y="3250692"/>
            <a:ext cx="2206752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οτέλεσμα εικόνας για τριγων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1" b="19736"/>
          <a:stretch/>
        </p:blipFill>
        <p:spPr bwMode="auto">
          <a:xfrm>
            <a:off x="6350417" y="3244678"/>
            <a:ext cx="1905000" cy="16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Προβλημα</a:t>
            </a:r>
            <a:r>
              <a:rPr lang="el-GR" dirty="0" smtClean="0"/>
              <a:t>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1552687"/>
          </a:xfrm>
        </p:spPr>
        <p:txBody>
          <a:bodyPr/>
          <a:lstStyle/>
          <a:p>
            <a:r>
              <a:rPr lang="el-GR" dirty="0" smtClean="0"/>
              <a:t>Πώς η </a:t>
            </a:r>
            <a:r>
              <a:rPr lang="el-GR" sz="3200" b="1" dirty="0" smtClean="0">
                <a:solidFill>
                  <a:srgbClr val="C00000"/>
                </a:solidFill>
              </a:rPr>
              <a:t>ατομική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εικόνα του τριγώνου μάς βοηθά να εξηγήσουμε τη γενικότητα της </a:t>
            </a:r>
            <a:r>
              <a:rPr lang="el-GR" sz="3200" b="1" dirty="0">
                <a:solidFill>
                  <a:srgbClr val="C00000"/>
                </a:solidFill>
              </a:rPr>
              <a:t>καθολικής</a:t>
            </a:r>
            <a:r>
              <a:rPr lang="el-GR" dirty="0" smtClean="0"/>
              <a:t> έννοιας;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1427181"/>
          </a:xfrm>
        </p:spPr>
        <p:txBody>
          <a:bodyPr/>
          <a:lstStyle/>
          <a:p>
            <a:r>
              <a:rPr lang="el-GR" dirty="0" smtClean="0"/>
              <a:t>Πώς οι άνθρωποι συνεννοούμαστε μεταξύ μας, αν οι καθολικές έννοιες είναι σκέψεις μας και όχι πραγματικές ουσίες; </a:t>
            </a:r>
            <a:endParaRPr lang="en-US" dirty="0"/>
          </a:p>
        </p:txBody>
      </p:sp>
      <p:pic>
        <p:nvPicPr>
          <p:cNvPr id="2052" name="Picture 4" descr="ποτέλεσμα εικόνας για τριγων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16181"/>
          <a:stretch/>
        </p:blipFill>
        <p:spPr bwMode="auto">
          <a:xfrm rot="1354594">
            <a:off x="5868140" y="4412007"/>
            <a:ext cx="1981200" cy="16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ποτέλεσμα εικόνας για τριγων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90" y="3227286"/>
            <a:ext cx="2253803" cy="22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7800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l-GR" dirty="0"/>
              <a:t>ΠΡΟΒΛΗΜΑ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9848" y="1558214"/>
            <a:ext cx="4754880" cy="1229959"/>
          </a:xfrm>
        </p:spPr>
        <p:txBody>
          <a:bodyPr/>
          <a:lstStyle/>
          <a:p>
            <a:pPr eaLnBrk="1" hangingPunct="1"/>
            <a:r>
              <a:rPr lang="el-GR" dirty="0" smtClean="0"/>
              <a:t>Παραδοχή: Η καθολική έννοια προκύπτει από αφαίρεση χαρακτηριστικών </a:t>
            </a:r>
            <a:r>
              <a:rPr lang="el-GR" dirty="0" smtClean="0">
                <a:solidFill>
                  <a:srgbClr val="FF3300"/>
                </a:solidFill>
              </a:rPr>
              <a:t>πραγματικών</a:t>
            </a:r>
            <a:r>
              <a:rPr lang="el-GR" dirty="0" smtClean="0"/>
              <a:t> αντικειμένων.</a:t>
            </a:r>
          </a:p>
          <a:p>
            <a:pPr eaLnBrk="1" hangingPunct="1"/>
            <a:endParaRPr lang="el-GR" dirty="0" smtClean="0"/>
          </a:p>
          <a:p>
            <a:pPr eaLnBrk="1" hangingPunct="1"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73368" y="1482762"/>
            <a:ext cx="4754880" cy="1229958"/>
          </a:xfrm>
        </p:spPr>
        <p:txBody>
          <a:bodyPr/>
          <a:lstStyle/>
          <a:p>
            <a:r>
              <a:rPr lang="el-GR" dirty="0"/>
              <a:t>Πώς είναι δυνατή η καθολική έννοια «ευθεία γραμμή», όταν στη φύση </a:t>
            </a:r>
            <a:r>
              <a:rPr lang="el-GR" dirty="0">
                <a:solidFill>
                  <a:srgbClr val="FF3300"/>
                </a:solidFill>
              </a:rPr>
              <a:t>δεν υπάρχουν</a:t>
            </a:r>
            <a:r>
              <a:rPr lang="el-GR" dirty="0"/>
              <a:t> απόλυτα ευθείες γραμμές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38245" name="AutoShape 5"/>
          <p:cNvSpPr>
            <a:spLocks noChangeAspect="1" noChangeArrowheads="1"/>
          </p:cNvSpPr>
          <p:nvPr/>
        </p:nvSpPr>
        <p:spPr bwMode="auto">
          <a:xfrm rot="16200000">
            <a:off x="5122425" y="1534290"/>
            <a:ext cx="888881" cy="112690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" name="Picture 5" descr="olym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55" y="2712720"/>
            <a:ext cx="536416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>
            <a:spLocks noChangeAspect="1"/>
          </p:cNvSpPr>
          <p:nvPr/>
        </p:nvSpPr>
        <p:spPr>
          <a:xfrm>
            <a:off x="5566865" y="2788173"/>
            <a:ext cx="3756750" cy="1441180"/>
          </a:xfrm>
          <a:prstGeom prst="cloud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Υπάρχουν ευθείες γραμμές σ’ αυτά τα φυσικά τρίγωνα;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824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6411446" y="168550"/>
            <a:ext cx="4201758" cy="11882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l-GR" b="1" dirty="0" smtClean="0"/>
              <a:t>Νομιναλισμός - Μεσαίωνας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639287" y="1350252"/>
            <a:ext cx="3200400" cy="329184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/>
              <a:t>Υπάρχουν </a:t>
            </a:r>
            <a:r>
              <a:rPr lang="el-GR" sz="2400" b="1" dirty="0" smtClean="0"/>
              <a:t>ΜΟΝΟ</a:t>
            </a:r>
            <a:r>
              <a:rPr lang="el-GR" sz="2400" dirty="0" smtClean="0"/>
              <a:t> τα επιμέρους ατομικά πράγματα</a:t>
            </a:r>
            <a:r>
              <a:rPr lang="el-GR" sz="2400" dirty="0" smtClean="0"/>
              <a:t>.</a:t>
            </a:r>
            <a:endParaRPr lang="el-GR" sz="2400" dirty="0" smtClean="0"/>
          </a:p>
          <a:p>
            <a:pPr eaLnBrk="1" hangingPunct="1"/>
            <a:r>
              <a:rPr lang="el-GR" sz="2400" dirty="0" smtClean="0"/>
              <a:t>Οι γενικές λέξεις υπάρχουν </a:t>
            </a:r>
            <a:r>
              <a:rPr lang="el-GR" sz="2400" b="1" dirty="0" smtClean="0"/>
              <a:t>ΜΟΝΟ</a:t>
            </a:r>
            <a:r>
              <a:rPr lang="el-GR" sz="2400" dirty="0" smtClean="0"/>
              <a:t> ως ονόματα που οι άνθρωποι δίνουμε στα </a:t>
            </a:r>
            <a:r>
              <a:rPr lang="el-GR" sz="2400" dirty="0" smtClean="0"/>
              <a:t>πράγματα.</a:t>
            </a:r>
            <a:endParaRPr lang="el-GR" sz="2400" dirty="0" smtClean="0"/>
          </a:p>
          <a:p>
            <a:pPr eaLnBrk="1" hangingPunct="1"/>
            <a:r>
              <a:rPr lang="el-GR" sz="2400" dirty="0" smtClean="0"/>
              <a:t>Η </a:t>
            </a:r>
            <a:r>
              <a:rPr lang="el-GR" sz="2400" dirty="0" smtClean="0"/>
              <a:t>θεωρία αυτή ονομάζεται ονοματοκρατία ή νομιναλισμός (</a:t>
            </a:r>
            <a:r>
              <a:rPr lang="en-US" sz="2400" dirty="0" err="1" smtClean="0"/>
              <a:t>nomen</a:t>
            </a:r>
            <a:r>
              <a:rPr lang="el-GR" sz="2400" dirty="0" smtClean="0"/>
              <a:t> = όνομα</a:t>
            </a:r>
            <a:r>
              <a:rPr lang="el-GR" sz="2400" dirty="0" smtClean="0"/>
              <a:t>).</a:t>
            </a:r>
            <a:endParaRPr lang="el-GR" sz="2400" dirty="0" smtClean="0"/>
          </a:p>
        </p:txBody>
      </p:sp>
      <p:pic>
        <p:nvPicPr>
          <p:cNvPr id="8" name="Picture 5" descr="ANd9GcQAir7I1GdwQr3Ovyu3IYoJ4dGdAh__tmrdZzP1TLiBYPTHWFQ8-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65" y="895816"/>
            <a:ext cx="2374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William_of_Ock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940" y="1726174"/>
            <a:ext cx="22034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2015" y="43477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Βοήθιος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2940" y="4661461"/>
            <a:ext cx="2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Ουίλιαμ του </a:t>
            </a:r>
            <a:r>
              <a:rPr lang="el-GR" dirty="0" err="1" smtClean="0"/>
              <a:t>Όκαμ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4706" y="1753534"/>
            <a:ext cx="9783542" cy="4163172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el-GR" sz="3600" dirty="0" smtClean="0"/>
              <a:t>Αν ο νομιναλισμός είναι σωστός, τότε πώς εντάσσουμε ένα αντικείμενο σε μια γενική </a:t>
            </a:r>
            <a:r>
              <a:rPr lang="el-GR" sz="3600" dirty="0" smtClean="0"/>
              <a:t>κατηγορία;</a:t>
            </a:r>
          </a:p>
          <a:p>
            <a:pPr eaLnBrk="1" hangingPunct="1"/>
            <a:r>
              <a:rPr lang="el-GR" sz="3600" dirty="0" smtClean="0"/>
              <a:t>Π.χ</a:t>
            </a:r>
            <a:r>
              <a:rPr lang="el-GR" sz="3600" dirty="0" smtClean="0"/>
              <a:t>. πώς το «νερό» </a:t>
            </a:r>
            <a:r>
              <a:rPr lang="el-GR" sz="3600" dirty="0" smtClean="0">
                <a:solidFill>
                  <a:srgbClr val="FF3300"/>
                </a:solidFill>
              </a:rPr>
              <a:t>(επιμέρους πράγμα)</a:t>
            </a:r>
            <a:r>
              <a:rPr lang="el-GR" sz="3600" dirty="0" smtClean="0"/>
              <a:t> </a:t>
            </a:r>
            <a:r>
              <a:rPr lang="el-GR" sz="3600" dirty="0" smtClean="0"/>
              <a:t>μπορεί </a:t>
            </a:r>
            <a:r>
              <a:rPr lang="el-GR" sz="3600" dirty="0" smtClean="0"/>
              <a:t>να χαρακτηριστεί ως «ζεστό» </a:t>
            </a:r>
            <a:r>
              <a:rPr lang="el-GR" sz="3600" dirty="0" smtClean="0">
                <a:solidFill>
                  <a:srgbClr val="FF3300"/>
                </a:solidFill>
              </a:rPr>
              <a:t>(γενική έννοια)</a:t>
            </a:r>
            <a:r>
              <a:rPr lang="el-GR" sz="3600" dirty="0" smtClean="0"/>
              <a:t>;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735106" y="484632"/>
            <a:ext cx="10393142" cy="82421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l-GR" b="1" dirty="0" smtClean="0"/>
              <a:t>Νομιναλισμός – </a:t>
            </a:r>
            <a:r>
              <a:rPr lang="el-GR" b="1" smtClean="0"/>
              <a:t>Πρόβλημα </a:t>
            </a:r>
            <a:r>
              <a:rPr lang="el-GR" b="1" smtClean="0"/>
              <a:t>1</a:t>
            </a:r>
            <a:r>
              <a:rPr lang="el-GR" b="1" baseline="30000" smtClean="0"/>
              <a:t>ο</a:t>
            </a:r>
            <a:r>
              <a:rPr lang="el-GR" b="1" smtClean="0"/>
              <a:t> </a:t>
            </a: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ποτέλεσμα εικόνας για βιβλί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12" y="1342995"/>
            <a:ext cx="2438400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848" y="2121408"/>
            <a:ext cx="10058400" cy="2055965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 «</a:t>
            </a:r>
            <a:r>
              <a:rPr lang="el-GR" sz="3600" u="sng" dirty="0" smtClean="0"/>
              <a:t>Αυτό</a:t>
            </a:r>
            <a:r>
              <a:rPr lang="el-GR" sz="3600" dirty="0" smtClean="0"/>
              <a:t> είναι ένα </a:t>
            </a:r>
            <a:r>
              <a:rPr lang="el-GR" sz="3600" u="sng" dirty="0" smtClean="0"/>
              <a:t>βιβλίο</a:t>
            </a:r>
            <a:r>
              <a:rPr lang="el-GR" sz="3600" dirty="0" smtClean="0"/>
              <a:t>»</a:t>
            </a:r>
          </a:p>
          <a:p>
            <a:pPr lvl="1" eaLnBrk="1" hangingPunct="1"/>
            <a:endParaRPr lang="el-GR" sz="3600" dirty="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779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l-GR" b="1" smtClean="0"/>
              <a:t>Απαντηση</a:t>
            </a:r>
            <a:endParaRPr lang="el-GR" b="1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027892" y="3151728"/>
            <a:ext cx="319087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200"/>
              <a:t>(ένα επιμέρους πράγμα)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8158478" y="2796553"/>
            <a:ext cx="912250" cy="568694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3623329" y="2739486"/>
            <a:ext cx="1008063" cy="287338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638599" y="4381837"/>
            <a:ext cx="6624638" cy="1852815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sz="2200" dirty="0"/>
              <a:t>Η αντιστοίχιση του πράγματος με την έννοια γίνεται στη βάση της ομοιότητας του </a:t>
            </a:r>
            <a:r>
              <a:rPr lang="el-GR" sz="2200" u="sng" dirty="0">
                <a:solidFill>
                  <a:srgbClr val="FF3300"/>
                </a:solidFill>
              </a:rPr>
              <a:t>πράγματος</a:t>
            </a:r>
            <a:r>
              <a:rPr lang="el-GR" sz="2200" dirty="0"/>
              <a:t> με ένα </a:t>
            </a:r>
            <a:r>
              <a:rPr lang="el-GR" sz="2200" u="sng" dirty="0">
                <a:solidFill>
                  <a:srgbClr val="FF3300"/>
                </a:solidFill>
              </a:rPr>
              <a:t>δεδομένο βιβλίο</a:t>
            </a:r>
            <a:r>
              <a:rPr lang="el-GR" sz="2200" dirty="0"/>
              <a:t> που χρησιμοποιούμε ως </a:t>
            </a:r>
            <a:r>
              <a:rPr lang="el-GR" sz="2200" u="sng" dirty="0">
                <a:solidFill>
                  <a:srgbClr val="FF3300"/>
                </a:solidFill>
              </a:rPr>
              <a:t>βασικό </a:t>
            </a:r>
            <a:r>
              <a:rPr lang="el-GR" sz="2200" u="sng" dirty="0" smtClean="0">
                <a:solidFill>
                  <a:srgbClr val="FF3300"/>
                </a:solidFill>
              </a:rPr>
              <a:t>παράδειγμα.</a:t>
            </a:r>
            <a:endParaRPr lang="el-GR" sz="2200" u="sng" dirty="0">
              <a:solidFill>
                <a:srgbClr val="FF3300"/>
              </a:solidFill>
            </a:endParaRPr>
          </a:p>
        </p:txBody>
      </p:sp>
      <p:pic>
        <p:nvPicPr>
          <p:cNvPr id="9" name="Picture 2" descr="ποτέλεσμα εικόνας για βιβλίο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28" y="2738866"/>
            <a:ext cx="1667107" cy="14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165" y="5749245"/>
            <a:ext cx="10058400" cy="2217510"/>
          </a:xfrm>
        </p:spPr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66165" y="484632"/>
            <a:ext cx="11510682" cy="75249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l-GR" b="1" smtClean="0"/>
              <a:t>Νομιναλισμός – Πρόβλημα </a:t>
            </a:r>
            <a:r>
              <a:rPr lang="el-GR" b="1" smtClean="0"/>
              <a:t>2</a:t>
            </a:r>
            <a:r>
              <a:rPr lang="el-GR" b="1" baseline="30000" smtClean="0"/>
              <a:t>ο</a:t>
            </a:r>
            <a:r>
              <a:rPr lang="el-GR" b="1" smtClean="0"/>
              <a:t> </a:t>
            </a:r>
            <a:endParaRPr lang="el-GR" b="1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44115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ightning Bolt 2"/>
          <p:cNvSpPr/>
          <p:nvPr/>
        </p:nvSpPr>
        <p:spPr>
          <a:xfrm rot="4147034">
            <a:off x="3464977" y="148805"/>
            <a:ext cx="5368171" cy="8653121"/>
          </a:xfrm>
          <a:prstGeom prst="lightningBol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Τότε δεν υπάρχει μια τουλάχιστον καθολική έννοια, αυτή της ομοιότητας;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p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773px-Sanzi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034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Το σημειακό τρίγωνο</a:t>
            </a:r>
          </a:p>
        </p:txBody>
      </p:sp>
      <p:sp>
        <p:nvSpPr>
          <p:cNvPr id="9" name="Triangle 8"/>
          <p:cNvSpPr/>
          <p:nvPr/>
        </p:nvSpPr>
        <p:spPr>
          <a:xfrm>
            <a:off x="3190196" y="2252869"/>
            <a:ext cx="5075582" cy="249140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32856" y="1606538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Λέξη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(το σημαίνον)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886" y="4333461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Έννοια</a:t>
            </a:r>
          </a:p>
          <a:p>
            <a:r>
              <a:rPr lang="el-GR" dirty="0" smtClean="0"/>
              <a:t>(το </a:t>
            </a:r>
            <a:r>
              <a:rPr lang="el-GR" dirty="0" err="1" smtClean="0"/>
              <a:t>σημαινόμενον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7975" y="4097947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Πράγμα</a:t>
            </a:r>
          </a:p>
          <a:p>
            <a:r>
              <a:rPr lang="el-GR" dirty="0" smtClean="0"/>
              <a:t>(το </a:t>
            </a:r>
            <a:r>
              <a:rPr lang="el-GR" dirty="0" err="1" smtClean="0"/>
              <a:t>αναφερόμενον</a:t>
            </a:r>
            <a:r>
              <a:rPr lang="el-GR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034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Το σημειακό τρίγωνο</a:t>
            </a:r>
          </a:p>
        </p:txBody>
      </p:sp>
      <p:sp>
        <p:nvSpPr>
          <p:cNvPr id="9" name="Triangle 8"/>
          <p:cNvSpPr/>
          <p:nvPr/>
        </p:nvSpPr>
        <p:spPr>
          <a:xfrm>
            <a:off x="3190196" y="2252869"/>
            <a:ext cx="5075582" cy="249140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8417" y="1606538"/>
            <a:ext cx="43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itchFamily="34" charset="0"/>
              </a:rPr>
              <a:t>βιβλίο</a:t>
            </a:r>
            <a:r>
              <a:rPr lang="en-GB" b="1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book, </a:t>
            </a:r>
            <a:r>
              <a:rPr lang="en-GB" b="1" dirty="0" err="1">
                <a:latin typeface="Calibri" pitchFamily="34" charset="0"/>
              </a:rPr>
              <a:t>Buch</a:t>
            </a:r>
            <a:r>
              <a:rPr lang="en-GB" b="1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livre, </a:t>
            </a:r>
            <a:r>
              <a:rPr lang="en-US" b="1" dirty="0" err="1">
                <a:latin typeface="Calibri" pitchFamily="34" charset="0"/>
              </a:rPr>
              <a:t>libro</a:t>
            </a:r>
            <a:r>
              <a:rPr lang="en-US" b="1" dirty="0" smtClean="0">
                <a:latin typeface="Calibri" pitchFamily="34" charset="0"/>
              </a:rPr>
              <a:t>,</a:t>
            </a:r>
            <a:r>
              <a:rPr lang="el-GR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书</a:t>
            </a:r>
            <a:r>
              <a:rPr lang="el-GR" b="1" dirty="0" smtClean="0">
                <a:latin typeface="Calibri" pitchFamily="34" charset="0"/>
              </a:rPr>
              <a:t>, </a:t>
            </a:r>
            <a:r>
              <a:rPr lang="mr-IN" b="1" dirty="0" smtClean="0">
                <a:latin typeface="Calibri" pitchFamily="34" charset="0"/>
              </a:rPr>
              <a:t>…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4886" y="4333461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latin typeface="Calibri" pitchFamily="34" charset="0"/>
              </a:rPr>
              <a:t>«βιβλίο» </a:t>
            </a:r>
            <a:r>
              <a:rPr lang="el-GR" b="1" dirty="0">
                <a:latin typeface="Calibri" pitchFamily="34" charset="0"/>
              </a:rPr>
              <a:t>σε όλες τις παραπάνω γλώσσες</a:t>
            </a:r>
            <a:endParaRPr lang="en-US" b="1" dirty="0"/>
          </a:p>
        </p:txBody>
      </p:sp>
      <p:pic>
        <p:nvPicPr>
          <p:cNvPr id="2050" name="Picture 2" descr="ποτέλεσμα εικόνας για βιβλίο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95" y="3759206"/>
            <a:ext cx="1667107" cy="14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167128" y="1271018"/>
            <a:ext cx="9281160" cy="3520440"/>
          </a:xfrm>
        </p:spPr>
        <p:txBody>
          <a:bodyPr/>
          <a:lstStyle/>
          <a:p>
            <a:pPr algn="r"/>
            <a:r>
              <a:rPr lang="el-GR" b="1" dirty="0" smtClean="0"/>
              <a:t>ΕΝΝΟΙΑ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1991545" y="382073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Νοητική κατασκευή που περιλαμβάνει μια ομάδα ομοειδών αντικειμένων, καταστάσεων, σχέσεων, αν αφαιρέσουμε τα επιμέρους και κρατήσουμε τα κοινά γνωρίσματά τους.</a:t>
            </a:r>
          </a:p>
          <a:p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Αποτέλεσμα εικόνας για concept ideas"/>
          <p:cNvPicPr>
            <a:picLocks noChangeAspect="1" noChangeArrowheads="1"/>
          </p:cNvPicPr>
          <p:nvPr/>
        </p:nvPicPr>
        <p:blipFill>
          <a:blip r:embed="rId2" cstate="print"/>
          <a:srcRect l="12897" t="11924" r="13686" b="9377"/>
          <a:stretch>
            <a:fillRect/>
          </a:stretch>
        </p:blipFill>
        <p:spPr bwMode="auto">
          <a:xfrm>
            <a:off x="2428867" y="944015"/>
            <a:ext cx="2909075" cy="2595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20741993">
            <a:off x="-90628" y="509194"/>
            <a:ext cx="379433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Ας θυμηθούμε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25" y="140075"/>
            <a:ext cx="10058400" cy="1052620"/>
          </a:xfrm>
        </p:spPr>
        <p:txBody>
          <a:bodyPr/>
          <a:lstStyle/>
          <a:p>
            <a:pPr algn="ctr"/>
            <a:r>
              <a:rPr lang="el-GR" sz="4000" b="1" cap="none" dirty="0" smtClean="0">
                <a:solidFill>
                  <a:srgbClr val="7030A0"/>
                </a:solidFill>
              </a:rPr>
              <a:t>τι σημαίνει η έννοια «βιβλίο»;</a:t>
            </a:r>
            <a:endParaRPr lang="en-US" sz="4000" b="1" cap="none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80942"/>
              </p:ext>
            </p:extLst>
          </p:nvPr>
        </p:nvGraphicFramePr>
        <p:xfrm>
          <a:off x="181953" y="1024194"/>
          <a:ext cx="11069144" cy="561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8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cap="none" dirty="0" smtClean="0"/>
              <a:t>Ποια η σχέση της λέξης με το πράγμα; </a:t>
            </a:r>
            <a:endParaRPr lang="el-GR" sz="4400" b="1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 algn="ctr"/>
            <a:r>
              <a:rPr lang="el-GR" sz="2000" b="1" dirty="0" smtClean="0"/>
              <a:t>Η λέξη είναι η ετικέτα του πράγματος</a:t>
            </a:r>
            <a:endParaRPr lang="en-US" sz="2000" b="1" dirty="0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278490" y="5257800"/>
            <a:ext cx="63420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Η λέξη λειτουργεί ως ταμπέλα του πράγματος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3339" y="2981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833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96985" y="685800"/>
            <a:ext cx="765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παιδί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539" y="2981739"/>
            <a:ext cx="8613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αυλός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28730" y="4731026"/>
            <a:ext cx="7421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γάτα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96985" y="5486400"/>
            <a:ext cx="14014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σκαλοπάτι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1061" y="3723861"/>
            <a:ext cx="1033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δρόμος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>
          <a:effectLst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4000" b="1" cap="none" dirty="0" smtClean="0">
                <a:solidFill>
                  <a:schemeClr val="bg1"/>
                </a:solidFill>
                <a:latin typeface="+mn-lt"/>
              </a:rPr>
              <a:t>οι έννοιες </a:t>
            </a:r>
            <a:r>
              <a:rPr lang="el-GR" sz="2700" b="1" cap="none" dirty="0" smtClean="0">
                <a:solidFill>
                  <a:schemeClr val="bg1"/>
                </a:solidFill>
                <a:latin typeface="+mn-lt"/>
              </a:rPr>
              <a:t>διαμεσολαβούν τη σχέση μεταξύ των λέξεων και των </a:t>
            </a:r>
            <a:r>
              <a:rPr lang="el-GR" sz="4000" b="1" cap="none" dirty="0" smtClean="0">
                <a:solidFill>
                  <a:schemeClr val="bg1"/>
                </a:solidFill>
                <a:latin typeface="+mn-lt"/>
              </a:rPr>
              <a:t>πραγμάτων</a:t>
            </a:r>
            <a:endParaRPr lang="el-GR" sz="4000" b="1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1256553" y="4401760"/>
            <a:ext cx="666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/>
              <a:t>Λέξη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3026557" y="3510203"/>
            <a:ext cx="9017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/>
              <a:t>Έννοια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4381456" y="5700582"/>
            <a:ext cx="121373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/>
              <a:t>Πράγμα</a:t>
            </a:r>
          </a:p>
        </p:txBody>
      </p:sp>
      <p:pic>
        <p:nvPicPr>
          <p:cNvPr id="11271" name="Picture 16" descr="anoiktobib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880" y="4038092"/>
            <a:ext cx="233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17"/>
          <p:cNvSpPr>
            <a:spLocks noChangeArrowheads="1"/>
          </p:cNvSpPr>
          <p:nvPr/>
        </p:nvSpPr>
        <p:spPr bwMode="auto">
          <a:xfrm>
            <a:off x="2387184" y="2340965"/>
            <a:ext cx="2127500" cy="1008063"/>
          </a:xfrm>
          <a:prstGeom prst="cloudCallout">
            <a:avLst>
              <a:gd name="adj1" fmla="val -35824"/>
              <a:gd name="adj2" fmla="val 8086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l-GR" sz="2600" b="1" dirty="0" smtClean="0">
                <a:solidFill>
                  <a:schemeClr val="bg1"/>
                </a:solidFill>
              </a:rPr>
              <a:t>«βιβλίο</a:t>
            </a:r>
            <a:r>
              <a:rPr lang="el-GR" sz="3400" dirty="0" smtClean="0"/>
              <a:t>»</a:t>
            </a:r>
            <a:endParaRPr lang="el-GR" sz="3400" dirty="0"/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1127393" y="4038092"/>
            <a:ext cx="1085554" cy="4924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sz="2600" dirty="0">
                <a:latin typeface="PFVertigo" pitchFamily="2" charset="0"/>
              </a:rPr>
              <a:t>Βιβλίο</a:t>
            </a:r>
          </a:p>
        </p:txBody>
      </p:sp>
      <p:sp>
        <p:nvSpPr>
          <p:cNvPr id="11274" name="AutoShape 19"/>
          <p:cNvSpPr>
            <a:spLocks noChangeArrowheads="1"/>
          </p:cNvSpPr>
          <p:nvPr/>
        </p:nvSpPr>
        <p:spPr bwMode="auto">
          <a:xfrm rot="3793774">
            <a:off x="1575738" y="3118083"/>
            <a:ext cx="592138" cy="1079500"/>
          </a:xfrm>
          <a:prstGeom prst="upArrow">
            <a:avLst>
              <a:gd name="adj1" fmla="val 50000"/>
              <a:gd name="adj2" fmla="val 45576"/>
            </a:avLst>
          </a:prstGeom>
          <a:solidFill>
            <a:srgbClr val="FF0000"/>
          </a:soli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75" name="AutoShape 20"/>
          <p:cNvSpPr>
            <a:spLocks noChangeArrowheads="1"/>
          </p:cNvSpPr>
          <p:nvPr/>
        </p:nvSpPr>
        <p:spPr bwMode="auto">
          <a:xfrm rot="7619117">
            <a:off x="4350582" y="3212910"/>
            <a:ext cx="663575" cy="1079500"/>
          </a:xfrm>
          <a:prstGeom prst="upArrow">
            <a:avLst>
              <a:gd name="adj1" fmla="val 50000"/>
              <a:gd name="adj2" fmla="val 40670"/>
            </a:avLst>
          </a:prstGeom>
          <a:solidFill>
            <a:srgbClr val="FF0000"/>
          </a:soli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8 - Θέση εικόνας" descr="ΑΡΙΣΤΟΤΕΛΗΣ.jpg"/>
          <p:cNvPicPr>
            <a:picLocks noChangeAspect="1"/>
          </p:cNvPicPr>
          <p:nvPr/>
        </p:nvPicPr>
        <p:blipFill>
          <a:blip r:embed="rId3" cstate="print"/>
          <a:srcRect t="20909" b="20909"/>
          <a:stretch>
            <a:fillRect/>
          </a:stretch>
        </p:blipFill>
        <p:spPr>
          <a:xfrm>
            <a:off x="9040070" y="1289304"/>
            <a:ext cx="2743200" cy="19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955359" y="3252720"/>
            <a:ext cx="3924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«</a:t>
            </a:r>
            <a:r>
              <a:rPr lang="el-GR" i="1" dirty="0" smtClean="0">
                <a:latin typeface="Calibri" pitchFamily="34" charset="0"/>
              </a:rPr>
              <a:t>Όνομα  (ενν. λέξη) είναι </a:t>
            </a:r>
            <a:r>
              <a:rPr lang="el-GR" i="1" dirty="0">
                <a:latin typeface="Calibri" pitchFamily="34" charset="0"/>
              </a:rPr>
              <a:t>ένας ήχος της φωνής που έχει κάποια σημασία </a:t>
            </a:r>
            <a:r>
              <a:rPr lang="el-GR" i="1" dirty="0">
                <a:solidFill>
                  <a:srgbClr val="C00000"/>
                </a:solidFill>
                <a:latin typeface="Calibri" pitchFamily="34" charset="0"/>
              </a:rPr>
              <a:t>κατά συνθήκη</a:t>
            </a:r>
            <a:r>
              <a:rPr lang="el-GR" i="1" dirty="0">
                <a:latin typeface="Calibri" pitchFamily="34" charset="0"/>
              </a:rPr>
              <a:t>, χωρίς αναφορά σε χρόνο. Τα μέρη αυτού (δηλαδή οι ήχοι των γραμμάτων ή συλλαβών) ξεχωριστά από μόνα τους δεν έχουν καμιά σημασία</a:t>
            </a:r>
            <a:r>
              <a:rPr lang="el-GR" dirty="0" smtClean="0">
                <a:latin typeface="Calibri" pitchFamily="34" charset="0"/>
              </a:rPr>
              <a:t>».</a:t>
            </a:r>
          </a:p>
          <a:p>
            <a:pPr algn="r"/>
            <a:r>
              <a:rPr lang="el-GR" dirty="0" err="1">
                <a:latin typeface="Palatino Linotype" pitchFamily="18" charset="0"/>
              </a:rPr>
              <a:t>Ἀριστοτέλης</a:t>
            </a:r>
            <a:r>
              <a:rPr lang="el-GR" dirty="0">
                <a:latin typeface="Palatino Linotype" pitchFamily="18" charset="0"/>
              </a:rPr>
              <a:t>, Περί </a:t>
            </a:r>
            <a:r>
              <a:rPr lang="el-GR" dirty="0" err="1">
                <a:latin typeface="Palatino Linotype" pitchFamily="18" charset="0"/>
              </a:rPr>
              <a:t>ἑρμηνείας</a:t>
            </a:r>
            <a:r>
              <a:rPr lang="el-GR" dirty="0">
                <a:latin typeface="Palatino Linotype" pitchFamily="18" charset="0"/>
              </a:rPr>
              <a:t>, 16a19-21</a:t>
            </a:r>
          </a:p>
          <a:p>
            <a:pPr>
              <a:buNone/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8c7c3mr8ITw/TQpEfcrzXjI/AAAAAAAABpg/o2ck_DLvbds/s1600/interpdreams1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" y="596348"/>
            <a:ext cx="4238625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4060" y="1947421"/>
            <a:ext cx="157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Η ακακία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1459" y="1947421"/>
            <a:ext cx="196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Το φεγγάρι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226" y="3760159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Το χιόνι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078" y="3760159"/>
            <a:ext cx="148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Η οροφή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226" y="5658678"/>
            <a:ext cx="15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Η θύελλα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210" y="5666311"/>
            <a:ext cx="15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Η έρημος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924260" y="1058013"/>
            <a:ext cx="3445565" cy="13510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Τι έγινε τώρα, ρε παιδιά;</a:t>
            </a:r>
            <a:endParaRPr lang="en-US" sz="2000" b="1" dirty="0"/>
          </a:p>
        </p:txBody>
      </p:sp>
      <p:pic>
        <p:nvPicPr>
          <p:cNvPr id="4102" name="Picture 6" descr="ποτέλεσμα εικόνας για ερωτηματικα εικονε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08" y="2856948"/>
            <a:ext cx="34544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507</TotalTime>
  <Words>925</Words>
  <Application>Microsoft Macintosh PowerPoint</Application>
  <PresentationFormat>Widescreen</PresentationFormat>
  <Paragraphs>146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</vt:lpstr>
      <vt:lpstr>Mangal</vt:lpstr>
      <vt:lpstr>Palatino Linotype</vt:lpstr>
      <vt:lpstr>PFVertigo</vt:lpstr>
      <vt:lpstr>Rockwell</vt:lpstr>
      <vt:lpstr>Rockwell Condensed</vt:lpstr>
      <vt:lpstr>Rockwell Extra Bold</vt:lpstr>
      <vt:lpstr>Wingdings</vt:lpstr>
      <vt:lpstr>Arial</vt:lpstr>
      <vt:lpstr>Wood Type</vt:lpstr>
      <vt:lpstr>Κατανοωντασ τα πραγματα</vt:lpstr>
      <vt:lpstr>Η πολλαπλη χρηση του ορου «γλωσσα»</vt:lpstr>
      <vt:lpstr>Το σημειακό τρίγωνο</vt:lpstr>
      <vt:lpstr>Το σημειακό τρίγωνο</vt:lpstr>
      <vt:lpstr>ΕΝΝΟΙΑ</vt:lpstr>
      <vt:lpstr>τι σημαίνει η έννοια «βιβλίο»;</vt:lpstr>
      <vt:lpstr>Ποια η σχέση της λέξης με το πράγμα; </vt:lpstr>
      <vt:lpstr>οι έννοιες διαμεσολαβούν τη σχέση μεταξύ των λέξεων και των πραγμάτων</vt:lpstr>
      <vt:lpstr>PowerPoint Presentation</vt:lpstr>
      <vt:lpstr>Και τώρα αρχίζουν τα προβλήματα …</vt:lpstr>
      <vt:lpstr>πρόβλημα 1ο</vt:lpstr>
      <vt:lpstr>πρόβλημα 2ο</vt:lpstr>
      <vt:lpstr>πρόβλημα 3ο</vt:lpstr>
      <vt:lpstr>Καθολικές έννοιες</vt:lpstr>
      <vt:lpstr>Καθολικές έννοιες - Πλάτων</vt:lpstr>
      <vt:lpstr>Καθολικές έννοιες - Πλάτων</vt:lpstr>
      <vt:lpstr>Καθολικές έννοιες - Αριστοτέλης</vt:lpstr>
      <vt:lpstr>Καθολικές έννοιες - Αριστοτέλης</vt:lpstr>
      <vt:lpstr>Καθολικές έννοιες: Λοκ – Χιουμ</vt:lpstr>
      <vt:lpstr>Προβλημα 1ο </vt:lpstr>
      <vt:lpstr>ΠΡΟΒΛΗΜΑ 2ο </vt:lpstr>
      <vt:lpstr>Νομιναλισμός - Μεσαίωνας</vt:lpstr>
      <vt:lpstr>Νομιναλισμός – Πρόβλημα 1ο </vt:lpstr>
      <vt:lpstr>Απαντηση</vt:lpstr>
      <vt:lpstr>Νομιναλισμός – Πρόβλημα 2ο 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Λεξεισ νοημα καθολικεσ εννοιεσ</dc:title>
  <dc:creator>Microsoft Office User</dc:creator>
  <cp:lastModifiedBy>Microsoft Office User</cp:lastModifiedBy>
  <cp:revision>50</cp:revision>
  <dcterms:created xsi:type="dcterms:W3CDTF">2016-10-28T16:50:47Z</dcterms:created>
  <dcterms:modified xsi:type="dcterms:W3CDTF">2016-11-09T22:10:31Z</dcterms:modified>
</cp:coreProperties>
</file>