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380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7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518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1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54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5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41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6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00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22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05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55DD-5CAE-483B-A0D3-0CE39E575276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8BA3-12CD-466A-AE24-E573FB91D5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2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78" y="0"/>
            <a:ext cx="10058400" cy="68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45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Μαρίζα Τσούρτη</dc:creator>
  <cp:lastModifiedBy>Μαρίζα Τσούρτη</cp:lastModifiedBy>
  <cp:revision>1</cp:revision>
  <dcterms:created xsi:type="dcterms:W3CDTF">2023-10-01T19:50:14Z</dcterms:created>
  <dcterms:modified xsi:type="dcterms:W3CDTF">2023-10-01T19:51:13Z</dcterms:modified>
</cp:coreProperties>
</file>