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16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0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16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63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48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9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1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32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0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57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41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68AE-5A53-4157-B6A7-98BD1767B2AA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1D38B-41F5-4C4E-B14C-E65192AEA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6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980704" y="365125"/>
            <a:ext cx="9398330" cy="13255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4" y="366018"/>
            <a:ext cx="9540834" cy="6491982"/>
          </a:xfrm>
        </p:spPr>
      </p:pic>
    </p:spTree>
    <p:extLst>
      <p:ext uri="{BB962C8B-B14F-4D97-AF65-F5344CB8AC3E}">
        <p14:creationId xmlns:p14="http://schemas.microsoft.com/office/powerpoint/2010/main" val="33947259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Ευρεία οθόνη</PresentationFormat>
  <Paragraphs>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Μαρίζα Τσούρτη</dc:creator>
  <cp:lastModifiedBy>Μαρίζα Τσούρτη</cp:lastModifiedBy>
  <cp:revision>1</cp:revision>
  <dcterms:created xsi:type="dcterms:W3CDTF">2023-10-01T19:43:02Z</dcterms:created>
  <dcterms:modified xsi:type="dcterms:W3CDTF">2023-10-01T19:45:05Z</dcterms:modified>
</cp:coreProperties>
</file>