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6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78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1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13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8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18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64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92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20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36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09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BC97-5617-4EE3-BAB2-654CFDD41B17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8759-D8D2-49A4-9443-5014BD0143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4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2" y="2771775"/>
            <a:ext cx="4643438" cy="347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1028700"/>
            <a:ext cx="463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Segoe Print" panose="02000600000000000000" pitchFamily="2" charset="0"/>
              </a:rPr>
              <a:t>Ας προβληματιστούμε……</a:t>
            </a:r>
            <a:endParaRPr lang="el-GR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150" y="428625"/>
            <a:ext cx="7981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</a:rPr>
              <a:t>«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</a:rPr>
              <a:t>Εάν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</a:rPr>
              <a:t>το μπάσκετ παίζονταν με 11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</a:rPr>
              <a:t>παίκτες ανά ομάδα, 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</a:rPr>
              <a:t>εντός του αγωνιστικού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</a:rPr>
              <a:t>χώρου,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</a:rPr>
              <a:t>αντί για 5, θα ήταν πιο γρήγορο, πιο θεαματικό και πιο παραγωγικό από άποψης σκορ»</a:t>
            </a:r>
            <a:endParaRPr lang="el-GR" dirty="0"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675805"/>
            <a:ext cx="3762375" cy="50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0051" y="64535"/>
            <a:ext cx="1082992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9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Δίνεται το παρακάτω κείμενο, που αφορά στη μάχη της Σαλαμίνας, από την Ηροδότου ιστορία</a:t>
            </a:r>
            <a:r>
              <a:rPr lang="en-US" altLang="el-GR" sz="14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της Α΄ Γυμνασίου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VIII89.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 Κι όταν τα καράβια της πρώτης γραμμής τους τράπηκαν σε φυγή, τότε ήταν που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βυθίζονταν τα περισσότερα. Γιατί όσων τα καράβια είχαν παραταχτεί στις πιο πίσω γραμμές,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πασχίζοντας να βγουν μπροστά, για να έχουν να δείξουν κι αυτοί κάποιο ανδραγάθημα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βασιλιά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τους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συγκρούονταν με δικά τους καράβια που είχαν τραπεί σε φυγή.</a:t>
            </a:r>
            <a:endParaRPr kumimoji="0" lang="en-US" altLang="el-GR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26528"/>
            <a:ext cx="7115175" cy="49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1125" y="619124"/>
            <a:ext cx="8915400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«Κατά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τη διάρκεια των εξετάσεων ένας μαθητής αυξάνοντας τις ώρες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διαβάσματος</a:t>
            </a:r>
            <a:r>
              <a:rPr lang="el-GR" sz="24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</a:rPr>
              <a:t>παρουσιάζει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</a:rPr>
              <a:t>αυξανόμενη απόδοση στη μελέτη του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</a:rPr>
              <a:t>.»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 smtClean="0"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dirty="0" smtClean="0">
                <a:latin typeface="Segoe Print" panose="02000600000000000000" pitchFamily="2" charset="0"/>
              </a:rPr>
              <a:t>      Αυτό συνεχίζεται για όσες ώρες συνεχίζει τη μελέτη του; </a:t>
            </a:r>
            <a:endParaRPr lang="el-GR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Θέματα - Πανελλήνιες και άγχος; Απαραίτητες Συμβουλές για Μαθητές και  Γονεί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700337"/>
            <a:ext cx="5816600" cy="40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4537"/>
            <a:ext cx="904875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«Σε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ένα οικογενειακό γεύμα όταν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προσφερθεί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να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βοηθήσει ένα άτομο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η προετοιμασία είναι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πιο</a:t>
            </a:r>
            <a:r>
              <a:rPr lang="el-GR" sz="24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εύκολη </a:t>
            </a:r>
            <a:r>
              <a:rPr lang="el-GR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και εξοικονομείται </a:t>
            </a:r>
            <a:r>
              <a:rPr lang="el-GR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χρόνος»</a:t>
            </a:r>
            <a:endParaRPr lang="el-GR" sz="24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Αναζητώντας το φαγητό της «μαμάς» – e-vo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68537"/>
            <a:ext cx="3178663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0275" y="1931091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Το ίδιο ισχύει όταν προσφερθούν πολλά άτομα να βοηθήσουν;</a:t>
            </a:r>
            <a:endParaRPr lang="el-GR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ΓΑΜΟΣ ΑΛΑ ΕΛΛΗΝΙΚΑ 2 (2016) | Σινεμά | clickatlife"/>
          <p:cNvSpPr>
            <a:spLocks noChangeAspect="1" noChangeArrowheads="1"/>
          </p:cNvSpPr>
          <p:nvPr/>
        </p:nvSpPr>
        <p:spPr bwMode="auto">
          <a:xfrm>
            <a:off x="679450" y="0"/>
            <a:ext cx="2254250" cy="22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3" y="2886075"/>
            <a:ext cx="5120916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90725"/>
            <a:ext cx="10953750" cy="428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5911" y="672584"/>
            <a:ext cx="566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Segoe Print" panose="02000600000000000000" pitchFamily="2" charset="0"/>
                <a:cs typeface="Times New Roman" panose="02020603050405020304" pitchFamily="18" charset="0"/>
              </a:rPr>
              <a:t>Τι μπορούμε να κάνουμε με τα </a:t>
            </a:r>
            <a:r>
              <a:rPr lang="en-US" dirty="0">
                <a:latin typeface="Segoe Print" panose="02000600000000000000" pitchFamily="2" charset="0"/>
                <a:cs typeface="Times New Roman" panose="02020603050405020304" pitchFamily="18" charset="0"/>
              </a:rPr>
              <a:t>smartphone?</a:t>
            </a:r>
            <a:endParaRPr lang="el-GR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2146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Segoe Print" panose="02000600000000000000" pitchFamily="2" charset="0"/>
                <a:ea typeface="Times New Roman" panose="02020603050405020304" pitchFamily="18" charset="0"/>
              </a:rPr>
              <a:t>Τα περισσότερα </a:t>
            </a:r>
            <a:r>
              <a:rPr lang="el-GR" dirty="0" err="1">
                <a:latin typeface="Segoe Print" panose="02000600000000000000" pitchFamily="2" charset="0"/>
                <a:ea typeface="Times New Roman" panose="02020603050405020304" pitchFamily="18" charset="0"/>
              </a:rPr>
              <a:t>smartphones</a:t>
            </a:r>
            <a:r>
              <a:rPr lang="el-GR" dirty="0">
                <a:latin typeface="Segoe Print" panose="02000600000000000000" pitchFamily="2" charset="0"/>
                <a:ea typeface="Times New Roman" panose="02020603050405020304" pitchFamily="18" charset="0"/>
              </a:rPr>
              <a:t> αντιμετωπίζουν σοβαρό πρόβλημα όταν η εσωτερική μνήμη (εσωτερικός αποθηκευτικός χώρος) γεμίσει</a:t>
            </a:r>
            <a:endParaRPr lang="el-GR" dirty="0"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982778"/>
            <a:ext cx="6096000" cy="624664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Bef>
                <a:spcPts val="1020"/>
              </a:spcBef>
              <a:spcAft>
                <a:spcPts val="102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συμβαίνει όμως όταν γεμίσει η εσωτερική μνήμη της συσκευής;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εφαρμογές δεν μπορούν να ανοίξουν ή αν ανοίξουν κλείνουν αμέσως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λειτουργικό σύστημα γίνεται αργό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Πολλές κύριες λειτουργίες της συσκευής απενεργοποιούνται (πχ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nfc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κτλ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λειτουργικό σύστημα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κρασάρει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δεν ανταποκρίνεται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τηλέφωνο αν του κάνετε επανεκκίνηση αδυνατεί να ξεκινήσει και κολλάει στο λογότυπο της οθόνης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μπορείτε να μπείτε στις ρυθμίσεις ή σε άλλες σημαντικές λειτουργίες του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τηλεφωνικός κατάλογος μπορεί να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εξαφανιστεί</a:t>
            </a: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μην ανοίγει το πληκτρολόγιο</a:t>
            </a: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μην ενεργοποιείται το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μην ανοίγει ο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dialer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για να κάνετε κλήσεις</a:t>
            </a: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μην μπαίνει στο μενού ρυθμίσεις</a:t>
            </a: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μην φορτώνει το </a:t>
            </a: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αλλάζετε ήχο κλήσης και να μην αλλάζει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698483"/>
            <a:ext cx="5522486" cy="3092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31" y="49720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3450" y="1095375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 κοινό έχουν όλα αυτά;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7" y="2128837"/>
            <a:ext cx="3967163" cy="3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Print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ΔΙΚΑΙΟ ΚΑΙ ΟΙΚΟΝΟΜΙΑ</dc:creator>
  <cp:lastModifiedBy>ΔΙΚΑΙΟ ΚΑΙ ΟΙΚΟΝΟΜΙΑ</cp:lastModifiedBy>
  <cp:revision>15</cp:revision>
  <dcterms:created xsi:type="dcterms:W3CDTF">2020-11-22T20:49:26Z</dcterms:created>
  <dcterms:modified xsi:type="dcterms:W3CDTF">2020-11-22T21:53:28Z</dcterms:modified>
</cp:coreProperties>
</file>