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5805-2981-A9D7-FE87-7BDC9EF44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D5F0D-04A4-9C21-9DED-612ECAE38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4752-BA5F-97E9-78D3-ACE70273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A985-0B9F-7AD8-09AF-8BB0922E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23EE-9347-4010-2D2F-889DC624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C6E9-4C58-4F5A-0FE1-A5CD7B3A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A3650-95BC-1FCB-1BA5-C8AAA5630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7C77-4B7A-216C-9585-B2F396C2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515F9-6236-6BE9-78EF-E51AB158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905C-DC49-8CBF-74FB-3902996D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B87EA-6351-9300-819B-CCD63F874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AB6B7-A682-DD43-8DEE-AE9D215F0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628D3-21CC-3C72-243C-1D899FDF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26A3-1FF0-D64A-C51F-5F7EB7EC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BB254-7C4D-FE8F-4646-84D2106F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B117-B755-13E4-DE08-423F4FAC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10AD-8AF5-E2A7-7F0F-7CFFD624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BC78A-B95E-9397-7544-B1DDE8BD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20E2-F881-1DD4-3E18-6E963E3A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CC926-2D8D-C10A-3ED6-AD4AD0DD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2AE2-517A-7005-3A52-6360D5B4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F258-14BB-0FF1-7CCE-BD396302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FD62-ECC4-5CF7-25F8-EF223C7C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49DF8-02AD-19F9-4698-6BA0EA17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7C29-37C7-C690-6FB2-F4BE4A96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7F16-49DE-E949-D58C-F1F41F61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A38E-F6FF-CFEA-5E0D-271DB0AE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F35AD-5D66-B9FF-44DB-774CE3592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830EF-884A-FF2B-4914-D33EF4E8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0F6E6-149F-99DD-AD42-F51D7D1E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3A40-5E46-1222-D3F2-0A22AE67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D2B7-E1B9-8022-45BB-533F3E38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E9157-1E20-AC22-CD8A-1B14EEA27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A1C0F-140A-1E59-444A-F09F49EC9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004B5-3D8F-356F-62F0-04F7EBA5A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97E4D-30E9-5E82-8377-E480D687C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8F4DB-D730-5126-5619-35B11624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80520-3133-AF07-3513-BAC3BF48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33F5-E7D4-CB4D-FA95-BCB76A98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356C-8EAD-5178-8683-BB89BADC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722B-8570-E2D3-2F82-1562C3A5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505CE-E662-86AC-A7B8-E68FA9C9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58787-3523-4C36-0F19-6807134C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2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D1508-8F0B-5F2E-20A1-BF11A1C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73D7F-4234-FCC9-DB2F-2D665072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4F33-981C-CE1B-207E-CFE4F398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DD7A-B9CE-C0D9-DEB1-9799107A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E514-0476-E50E-ED2A-CE6E2AC7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B2C1-CC5D-3686-2E92-FEFB91801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CEE4B-AA1F-0EDD-F4B3-738E98A1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4AA3-C631-F56A-5950-17E9EF02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A1AB8-DDC5-8345-7915-AFCBA733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EEF5-5956-921D-AC95-35E24CDA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B0243-C87A-34E1-A1B5-DD1A63F87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77830-9C2E-DE04-5C2C-D92EB6C35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11799-A2C1-8EE6-1DB7-C4B534B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25D9A-95D6-3347-80C4-5423448A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E3824-F773-673A-B2A1-C9A0F8B9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3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C3F18-7934-1038-73C6-3B8279C9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B1EF7-5130-B504-2D0E-4085E0D4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86E8-857F-4B41-FFFB-D66E67E91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2AC7-229D-433F-976E-FE22FA16BFB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9C5A-3134-1AFC-08D4-7855CDF5D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2B0E8-21C0-20F9-D9EC-D782B9274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1D84-5F06-4329-B3F0-40AECA6D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8078-F2E6-B68C-6A4A-5AA18DE8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864" y="2659223"/>
            <a:ext cx="6724136" cy="8507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VINCENT VAN COGH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365CB-35CE-F86A-4D3E-42506EF0F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 HIS LIFE AND PAINTINGS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FC2CB-A9A7-0A85-15EE-AF40AD80A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9" y="596738"/>
            <a:ext cx="3405522" cy="265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1F04A-481B-C499-9159-76F1BD8A0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89" y="220823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52E1-7C5C-FF4F-19AB-C07A615B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B069-BFCA-AD5E-E848-BA094863A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unit, you are going to learn about Van Gogh’s life and his famous paintings, by watching a film about his life and reading the textbook.</a:t>
            </a:r>
          </a:p>
          <a:p>
            <a:r>
              <a:rPr lang="en-US" dirty="0"/>
              <a:t>Then, you are going to work in groups and find the new words using the </a:t>
            </a:r>
            <a:r>
              <a:rPr lang="en-US" dirty="0" err="1"/>
              <a:t>wordreference</a:t>
            </a:r>
            <a:r>
              <a:rPr lang="en-US" dirty="0"/>
              <a:t> and the educational tool Quizlet.</a:t>
            </a:r>
          </a:p>
        </p:txBody>
      </p:sp>
    </p:spTree>
    <p:extLst>
      <p:ext uri="{BB962C8B-B14F-4D97-AF65-F5344CB8AC3E}">
        <p14:creationId xmlns:p14="http://schemas.microsoft.com/office/powerpoint/2010/main" val="6302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E906-A11D-6A33-CC2F-6FCC79C0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323A-F479-E564-FB7F-2930207A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going to make your own vocabulary quiz.</a:t>
            </a:r>
          </a:p>
          <a:p>
            <a:r>
              <a:rPr lang="en-US" dirty="0"/>
              <a:t>In the end, you are going to work in groups on any aspect of Van Gogh’s life that has impressed you the most!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F4A22-E19C-9996-2AA5-51E485E2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08" y="3200400"/>
            <a:ext cx="3563190" cy="35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0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VINCENT VAN COGH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VINCENT VAN COGH</dc:title>
  <dc:creator>Windows</dc:creator>
  <cp:lastModifiedBy>Windows</cp:lastModifiedBy>
  <cp:revision>1</cp:revision>
  <dcterms:created xsi:type="dcterms:W3CDTF">2024-11-19T21:01:06Z</dcterms:created>
  <dcterms:modified xsi:type="dcterms:W3CDTF">2024-11-19T21:01:11Z</dcterms:modified>
</cp:coreProperties>
</file>