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79" r:id="rId6"/>
    <p:sldId id="259" r:id="rId7"/>
    <p:sldId id="278" r:id="rId8"/>
    <p:sldId id="261" r:id="rId9"/>
    <p:sldId id="286" r:id="rId10"/>
    <p:sldId id="282" r:id="rId11"/>
    <p:sldId id="283" r:id="rId12"/>
    <p:sldId id="262" r:id="rId13"/>
    <p:sldId id="258" r:id="rId14"/>
    <p:sldId id="280" r:id="rId15"/>
    <p:sldId id="263" r:id="rId16"/>
    <p:sldId id="264" r:id="rId17"/>
    <p:sldId id="270" r:id="rId18"/>
    <p:sldId id="265" r:id="rId19"/>
    <p:sldId id="271" r:id="rId20"/>
    <p:sldId id="281" r:id="rId21"/>
    <p:sldId id="266" r:id="rId22"/>
    <p:sldId id="267" r:id="rId23"/>
    <p:sldId id="268" r:id="rId24"/>
    <p:sldId id="269" r:id="rId25"/>
    <p:sldId id="272" r:id="rId26"/>
    <p:sldId id="273" r:id="rId27"/>
    <p:sldId id="275" r:id="rId28"/>
    <p:sldId id="276" r:id="rId29"/>
    <p:sldId id="274" r:id="rId30"/>
    <p:sldId id="277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2804"/>
    <a:srgbClr val="FF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9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66"/>
            </a:gs>
            <a:gs pos="25000">
              <a:schemeClr val="accent6">
                <a:lumMod val="40000"/>
                <a:lumOff val="60000"/>
              </a:schemeClr>
            </a:gs>
            <a:gs pos="50000">
              <a:srgbClr val="FFFF99"/>
            </a:gs>
            <a:gs pos="75000">
              <a:schemeClr val="accent5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55FB-2F5B-42AD-A71E-39FB150D5653}" type="datetimeFigureOut">
              <a:rPr lang="el-GR" smtClean="0"/>
              <a:t>28/12/2020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9209-ED35-40BB-ABB2-6DF24667D87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757808" y="260648"/>
            <a:ext cx="7772400" cy="1470025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οικονομική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ζωή κατά την περίοδο 1922 - 1936</a:t>
            </a: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724" y="1988840"/>
            <a:ext cx="7054552" cy="4520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-72008"/>
            <a:ext cx="9252520" cy="693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3253" y="692696"/>
            <a:ext cx="9450506" cy="467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" b="4608"/>
          <a:stretch/>
        </p:blipFill>
        <p:spPr>
          <a:xfrm>
            <a:off x="-108520" y="-27384"/>
            <a:ext cx="9252520" cy="6619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512" y="-3749"/>
            <a:ext cx="9180511" cy="6892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eb7-cebaceb1cf84ceb1cf83cf84cf81cebfcf86ceae-cf84ceb7cf82-cf83cebccf8dcf81cebdceb7cf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1352"/>
            <a:ext cx="9828584" cy="6412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62974" y="620688"/>
            <a:ext cx="10269948" cy="5208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5512"/>
          <a:stretch/>
        </p:blipFill>
        <p:spPr>
          <a:xfrm>
            <a:off x="0" y="463725"/>
            <a:ext cx="9396536" cy="532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-108520" y="1261965"/>
            <a:ext cx="9252520" cy="411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2968" b="-4749"/>
          <a:stretch/>
        </p:blipFill>
        <p:spPr>
          <a:xfrm>
            <a:off x="0" y="231237"/>
            <a:ext cx="9144000" cy="630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4629" y="260648"/>
            <a:ext cx="9493994" cy="593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</a:t>
            </a:r>
            <a:r>
              <a:rPr lang="el-GR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καταστροφή του 1922 </a:t>
            </a:r>
            <a:r>
              <a:rPr lang="el-GR" dirty="0"/>
              <a:t>μετέβαλε τα δεδομένα της ελληνικής κοινωνίας…</a:t>
            </a:r>
          </a:p>
        </p:txBody>
      </p:sp>
      <p:pic>
        <p:nvPicPr>
          <p:cNvPr id="4" name="3 - Θέση περιεχομένου" descr="ceb7-cebaceb1cf84ceb1cf83cf84cf81cebfcf86ceae-cf84ceb7cf82-cf83cebccf8dcf81cebdceb7cf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055091" cy="4844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1897" y="836712"/>
            <a:ext cx="8440205" cy="533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510996"/>
            <a:ext cx="9688103" cy="583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203922" y="-1"/>
            <a:ext cx="9672466" cy="686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6453" y="-29841"/>
            <a:ext cx="9524997" cy="633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-72724" y="-99392"/>
            <a:ext cx="9845893" cy="655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73327" y="0"/>
            <a:ext cx="9917327" cy="5805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40000"/>
          </a:blip>
          <a:stretch>
            <a:fillRect/>
          </a:stretch>
        </p:blipFill>
        <p:spPr>
          <a:xfrm>
            <a:off x="611561" y="762178"/>
            <a:ext cx="3816424" cy="5462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6e5c4b769f8f70f9fd01b24ba5be9695prosfyges1922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37239"/>
            <a:ext cx="3965591" cy="529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66494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6e5c4b769f8f70f9fd01b24ba5be9695prosfyges1922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620688"/>
            <a:ext cx="4560320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3365" y="2624312"/>
            <a:ext cx="3900603" cy="393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6e5c4b769f8f70f9fd01b24ba5be9695prosfyges1922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5780" y="2636912"/>
            <a:ext cx="4272288" cy="393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395536" y="18864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κεντρική παράμετρος ήταν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άφιξη και η αποκατάσταση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μεγάλου ρεύματος </a:t>
            </a:r>
          </a:p>
          <a:p>
            <a:pPr algn="ctr"/>
            <a:r>
              <a:rPr lang="el-GR" sz="4400" b="1" dirty="0">
                <a:solidFill>
                  <a:srgbClr val="542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προσφύγων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2886" y="1902092"/>
            <a:ext cx="6738227" cy="490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0" y="47526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άφιξη των προσφύγων λειτούργησε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ως </a:t>
            </a:r>
            <a:r>
              <a:rPr lang="el-GR" sz="4000" b="1" dirty="0">
                <a:solidFill>
                  <a:srgbClr val="542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καταλύτης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δυναμική της ελληνικής κοινωνίας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eb7-cebaceb1cf84ceb1cf83cf84cf81cebfcf86ceae-cf84ceb7cf82-cf83cebccf8dcf81cebdceb7cf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-684584" y="484487"/>
            <a:ext cx="10678051" cy="5889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-18165" y="3573016"/>
            <a:ext cx="3442349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0" y="11663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1.230.000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Έλληνες Χριστιανοί</a:t>
            </a:r>
          </a:p>
          <a:p>
            <a:pPr algn="ctr"/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45.000</a:t>
            </a:r>
            <a:r>
              <a:rPr lang="el-GR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Αρμένιοι πρόσφυγες </a:t>
            </a:r>
          </a:p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ήρθαν στην Ελλάδα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0" y="2167116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610.000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μουσουλμάνοι έφυγαν </a:t>
            </a:r>
          </a:p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την Ελλάδα για την Τουρκία</a:t>
            </a:r>
          </a:p>
        </p:txBody>
      </p:sp>
      <p:pic>
        <p:nvPicPr>
          <p:cNvPr id="7" name="3 - Θέση περιεχομένου" descr="6e5c4b769f8f70f9fd01b24ba5be9695prosfyges1922500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3604014" y="3573016"/>
            <a:ext cx="553998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683568" y="1700808"/>
            <a:ext cx="756196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395536" y="3326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542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1923, 1924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οι θάνατοι από φυματίωση και ελονοσία πολλαπλασιάστηκαν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95536" y="220871"/>
            <a:ext cx="81369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κρατικός μηχανισμός αξιοποίησε 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μόνο κεφάλαιο που ουσιαστικά διέθετε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τις </a:t>
            </a:r>
            <a:r>
              <a:rPr lang="el-GR" sz="4000" b="1" dirty="0">
                <a:solidFill>
                  <a:srgbClr val="542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μουσουλμανικές περιουσίες </a:t>
            </a:r>
            <a:endParaRPr lang="en-US" sz="4000" b="1" dirty="0">
              <a:solidFill>
                <a:srgbClr val="5428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υπολογίζονταν σε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4000" b="1" dirty="0">
                <a:solidFill>
                  <a:srgbClr val="5428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πέντε με δέκα εκατομμύρια δραχμές</a:t>
            </a:r>
          </a:p>
        </p:txBody>
      </p:sp>
      <p:pic>
        <p:nvPicPr>
          <p:cNvPr id="5" name="3 - Θέση περιεχομένου">
            <a:extLst>
              <a:ext uri="{FF2B5EF4-FFF2-40B4-BE49-F238E27FC236}">
                <a16:creationId xmlns:a16="http://schemas.microsoft.com/office/drawing/2014/main" id="{E9162746-E950-47C4-AD5A-9697EAFAC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"/>
          <a:stretch/>
        </p:blipFill>
        <p:spPr>
          <a:xfrm>
            <a:off x="2882406" y="3055980"/>
            <a:ext cx="6192000" cy="3802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082828">
            <a:off x="417645" y="3520015"/>
            <a:ext cx="2335912" cy="21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395536" y="3140968"/>
            <a:ext cx="3528392" cy="2335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395536" y="47667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Ταυτόχρονα η εξωτερική βοήθεια </a:t>
            </a:r>
          </a:p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λειτούργησε συμπληρωματικά </a:t>
            </a:r>
          </a:p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τον πιο αποτελεσματικό τρόπο.</a:t>
            </a:r>
          </a:p>
        </p:txBody>
      </p:sp>
      <p:pic>
        <p:nvPicPr>
          <p:cNvPr id="5" name="3 - Θέση περιεχομένου" descr="6e5c4b769f8f70f9fd01b24ba5be9695prosfyges192250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5976" y="2534441"/>
            <a:ext cx="254313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 descr="richie-rich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7545" y="3452728"/>
            <a:ext cx="3124200" cy="3124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0CCD3-CFF9-4A34-A6B4-40B85AC16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05" y="777436"/>
            <a:ext cx="9508849" cy="534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9201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eb7-cebaceb1cf84ceb1cf83cf84cf81cebfcf86ceae-cf84ceb7cf82-cf83cebccf8dcf81cebdceb7cf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-252536" y="260648"/>
            <a:ext cx="9654840" cy="61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eb7-cebaceb1cf84ceb1cf83cf84cf81cebfcf86ceae-cf84ceb7cf82-cf83cebccf8dcf81cebdceb7cf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-396552" y="144"/>
            <a:ext cx="9744860" cy="615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260649"/>
            <a:ext cx="734266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6e5c4b769f8f70f9fd01b24ba5be9695prosfyges1922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0088" y="2708920"/>
            <a:ext cx="2913912" cy="393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TextBox"/>
          <p:cNvSpPr txBox="1"/>
          <p:nvPr/>
        </p:nvSpPr>
        <p:spPr>
          <a:xfrm>
            <a:off x="395536" y="4653136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Παραλία Ραιδεστού 1922</a:t>
            </a:r>
          </a:p>
          <a:p>
            <a:pPr algn="ctr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Πρόσφυγες περιμένουν να αποβιβαστούν στα πλοία </a:t>
            </a:r>
          </a:p>
          <a:p>
            <a:pPr algn="ctr"/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την Ελλάδα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ceb7-cebaceb1cf84ceb1cf83cf84cf81cebfcf86ceae-cf84ceb7cf82-cf83cebccf8dcf81cebdceb7cf8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27304" y="692696"/>
            <a:ext cx="9116696" cy="538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3490" y="332656"/>
            <a:ext cx="9221259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e5c4b769f8f70f9fd01b24ba5be9695prosfyges1922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7539"/>
            <a:ext cx="8383726" cy="532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TextBox"/>
          <p:cNvSpPr txBox="1"/>
          <p:nvPr/>
        </p:nvSpPr>
        <p:spPr>
          <a:xfrm>
            <a:off x="0" y="59492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Παραμυθιά 1922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123</Words>
  <Application>Microsoft Office PowerPoint</Application>
  <PresentationFormat>On-screen Show (4:3)</PresentationFormat>
  <Paragraphs>26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Θέμα του Office</vt:lpstr>
      <vt:lpstr>Η οικονομική ζωή κατά την περίοδο 1922 - 1936</vt:lpstr>
      <vt:lpstr>Η καταστροφή του 1922 μετέβαλε τα δεδομένα της ελληνικής κοινωνίας…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οικονομική ζωή κατά την περίοδο 1922 - 1936</dc:title>
  <dc:creator>Toshiba</dc:creator>
  <cp:lastModifiedBy>Flora Vgontza</cp:lastModifiedBy>
  <cp:revision>19</cp:revision>
  <dcterms:created xsi:type="dcterms:W3CDTF">2015-12-04T04:37:37Z</dcterms:created>
  <dcterms:modified xsi:type="dcterms:W3CDTF">2020-12-28T17:28:11Z</dcterms:modified>
</cp:coreProperties>
</file>