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4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5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795F4-90C6-41D7-91E3-048BAE042DCA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13722-6653-4A49-8F2C-7491BC561E3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683618"/>
          </a:xfrm>
          <a:solidFill>
            <a:srgbClr val="D60093"/>
          </a:solidFill>
          <a:effectLst>
            <a:outerShdw blurRad="254000" dist="2032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l-G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τη χρεοκοπία </a:t>
            </a:r>
            <a:br>
              <a:rPr lang="el-G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στρατιωτικό κίνημα στο Γουδί </a:t>
            </a:r>
            <a:br>
              <a:rPr lang="el-G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(1893-1909)</a:t>
            </a:r>
          </a:p>
        </p:txBody>
      </p:sp>
      <p:pic>
        <p:nvPicPr>
          <p:cNvPr id="4" name="3 - Εικόνα" descr="January4_2011-300x190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699792" y="4404979"/>
            <a:ext cx="3873191" cy="245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http://1.bp.blogspot.com/_kDoyvibiZag/SN9_xcK6jwI/AAAAAAAAB0w/XaLxge1YxhI/s320/empty_pocket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924944"/>
            <a:ext cx="1212214" cy="2016224"/>
          </a:xfrm>
          <a:prstGeom prst="rect">
            <a:avLst/>
          </a:prstGeom>
          <a:noFill/>
        </p:spPr>
      </p:pic>
      <p:pic>
        <p:nvPicPr>
          <p:cNvPr id="6" name="Picture 2" descr="http://1.bp.blogspot.com/_kDoyvibiZag/SN9_xcK6jwI/AAAAAAAAB0w/XaLxge1YxhI/s320/empty_pockets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04248" y="2780928"/>
            <a:ext cx="1324739" cy="2016225"/>
          </a:xfrm>
          <a:prstGeom prst="rect">
            <a:avLst/>
          </a:prstGeom>
          <a:noFill/>
        </p:spPr>
      </p:pic>
      <p:sp>
        <p:nvSpPr>
          <p:cNvPr id="7" name="6 - Δεξιό βέλος"/>
          <p:cNvSpPr/>
          <p:nvPr/>
        </p:nvSpPr>
        <p:spPr>
          <a:xfrm>
            <a:off x="2843808" y="3284984"/>
            <a:ext cx="3456384" cy="720080"/>
          </a:xfrm>
          <a:prstGeom prst="rightArrow">
            <a:avLst/>
          </a:prstGeom>
          <a:solidFill>
            <a:srgbClr val="D60093"/>
          </a:solidFill>
          <a:ln>
            <a:noFill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5165"/>
          </a:xfrm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5165"/>
          </a:xfrm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5165"/>
          </a:xfrm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5165"/>
          </a:xfrm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62" t="7890" r="12440" b="18148"/>
          <a:stretch>
            <a:fillRect/>
          </a:stretch>
        </p:blipFill>
        <p:spPr>
          <a:xfrm>
            <a:off x="270895" y="541928"/>
            <a:ext cx="8567393" cy="562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5"/>
          </a:xfrm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5"/>
          </a:xfrm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5"/>
          </a:xfrm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4"/>
          </a:xfrm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4"/>
          </a:xfr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5"/>
          </a:xfrm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5"/>
          </a:xfrm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5"/>
          </a:xfrm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4"/>
          </a:xfrm>
        </p:spPr>
      </p:pic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77" t="2367" r="2370" b="43398"/>
          <a:stretch>
            <a:fillRect/>
          </a:stretch>
        </p:blipFill>
        <p:spPr>
          <a:xfrm>
            <a:off x="179512" y="764704"/>
            <a:ext cx="8764675" cy="372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4"/>
          </a:xfrm>
        </p:spPr>
      </p:pic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4"/>
          </a:xfrm>
        </p:spPr>
      </p:pic>
    </p:spTree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4"/>
          </a:xfrm>
        </p:spPr>
      </p:pic>
    </p:spTree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4"/>
          </a:xfrm>
        </p:spPr>
      </p:pic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4"/>
          </a:xfrm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5166"/>
          </a:xfrm>
        </p:spPr>
      </p:pic>
    </p:spTree>
  </p:cSld>
  <p:clrMapOvr>
    <a:masterClrMapping/>
  </p:clrMapOvr>
  <p:transition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4"/>
          </a:xfrm>
        </p:spPr>
      </p:pic>
    </p:spTree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65164"/>
          </a:xfrm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5166"/>
          </a:xfrm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5166"/>
          </a:xfrm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5166"/>
          </a:xfrm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5166"/>
          </a:xfrm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-1893190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5165"/>
          </a:xfrm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7805-46D2-4423-BC41-10E52D42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Χρονογραμμή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C1EEB3-BE85-4C3E-9EE6-9C7D6B9C5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4" b="-9954"/>
          <a:stretch/>
        </p:blipFill>
        <p:spPr>
          <a:xfrm>
            <a:off x="-396552" y="728700"/>
            <a:ext cx="10221618" cy="6445294"/>
          </a:xfrm>
        </p:spPr>
      </p:pic>
    </p:spTree>
    <p:extLst>
      <p:ext uri="{BB962C8B-B14F-4D97-AF65-F5344CB8AC3E}">
        <p14:creationId xmlns:p14="http://schemas.microsoft.com/office/powerpoint/2010/main" val="30483474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</Words>
  <Application>Microsoft Office PowerPoint</Application>
  <PresentationFormat>On-screen Show (4:3)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Θέμα του Office</vt:lpstr>
      <vt:lpstr>Από τη χρεοκοπία  στο στρατιωτικό κίνημα στο Γουδί  (1893-1909)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Χρονογραμμή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τη χρεοκοπία  στο στρατιωτικό κίνημα στο Γουδί  (1893-1909)</dc:title>
  <dc:creator>Toshiba</dc:creator>
  <cp:lastModifiedBy>Flora Vgontza</cp:lastModifiedBy>
  <cp:revision>7</cp:revision>
  <dcterms:created xsi:type="dcterms:W3CDTF">2016-01-18T05:45:56Z</dcterms:created>
  <dcterms:modified xsi:type="dcterms:W3CDTF">2020-11-22T23:01:21Z</dcterms:modified>
</cp:coreProperties>
</file>